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6" r:id="rId9"/>
    <p:sldId id="263" r:id="rId10"/>
    <p:sldId id="264" r:id="rId11"/>
    <p:sldId id="267" r:id="rId12"/>
    <p:sldId id="269" r:id="rId13"/>
    <p:sldId id="270" r:id="rId14"/>
    <p:sldId id="274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60DF5-A81A-4808-9BB5-B2551A44FC19}" v="80" dt="2021-07-01T17:03:05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a Cristina Basantes" userId="d0eb2d1135742a6b" providerId="LiveId" clId="{E0060DF5-A81A-4808-9BB5-B2551A44FC19}"/>
    <pc:docChg chg="undo custSel addSld delSld modSld sldOrd">
      <pc:chgData name="María Cristina Basantes" userId="d0eb2d1135742a6b" providerId="LiveId" clId="{E0060DF5-A81A-4808-9BB5-B2551A44FC19}" dt="2021-07-01T17:05:43.620" v="1257"/>
      <pc:docMkLst>
        <pc:docMk/>
      </pc:docMkLst>
      <pc:sldChg chg="addSp delSp modSp mod setBg">
        <pc:chgData name="María Cristina Basantes" userId="d0eb2d1135742a6b" providerId="LiveId" clId="{E0060DF5-A81A-4808-9BB5-B2551A44FC19}" dt="2021-06-23T19:44:20.063" v="414" actId="5793"/>
        <pc:sldMkLst>
          <pc:docMk/>
          <pc:sldMk cId="823993068" sldId="257"/>
        </pc:sldMkLst>
        <pc:spChg chg="mod">
          <ac:chgData name="María Cristina Basantes" userId="d0eb2d1135742a6b" providerId="LiveId" clId="{E0060DF5-A81A-4808-9BB5-B2551A44FC19}" dt="2021-06-23T19:44:00.249" v="408" actId="113"/>
          <ac:spMkLst>
            <pc:docMk/>
            <pc:sldMk cId="823993068" sldId="257"/>
            <ac:spMk id="2" creationId="{C3AA05CE-886D-40C8-888A-0984D38BAD2C}"/>
          </ac:spMkLst>
        </pc:spChg>
        <pc:spChg chg="add del mod">
          <ac:chgData name="María Cristina Basantes" userId="d0eb2d1135742a6b" providerId="LiveId" clId="{E0060DF5-A81A-4808-9BB5-B2551A44FC19}" dt="2021-06-23T19:44:20.063" v="414" actId="5793"/>
          <ac:spMkLst>
            <pc:docMk/>
            <pc:sldMk cId="823993068" sldId="257"/>
            <ac:spMk id="3" creationId="{A815EF2C-059E-4D88-9E62-FF5365CA8348}"/>
          </ac:spMkLst>
        </pc:spChg>
        <pc:spChg chg="add">
          <ac:chgData name="María Cristina Basantes" userId="d0eb2d1135742a6b" providerId="LiveId" clId="{E0060DF5-A81A-4808-9BB5-B2551A44FC19}" dt="2021-06-23T19:39:35.271" v="156" actId="26606"/>
          <ac:spMkLst>
            <pc:docMk/>
            <pc:sldMk cId="823993068" sldId="257"/>
            <ac:spMk id="6" creationId="{59A309A7-1751-4ABE-A3C1-EEC40366AD89}"/>
          </ac:spMkLst>
        </pc:spChg>
        <pc:spChg chg="add">
          <ac:chgData name="María Cristina Basantes" userId="d0eb2d1135742a6b" providerId="LiveId" clId="{E0060DF5-A81A-4808-9BB5-B2551A44FC19}" dt="2021-06-23T19:39:35.271" v="156" actId="26606"/>
          <ac:spMkLst>
            <pc:docMk/>
            <pc:sldMk cId="823993068" sldId="257"/>
            <ac:spMk id="8" creationId="{967D8EB6-EAE1-4F9C-B398-83321E287204}"/>
          </ac:spMkLst>
        </pc:spChg>
        <pc:spChg chg="add del">
          <ac:chgData name="María Cristina Basantes" userId="d0eb2d1135742a6b" providerId="LiveId" clId="{E0060DF5-A81A-4808-9BB5-B2551A44FC19}" dt="2021-06-23T19:39:33.522" v="155" actId="26606"/>
          <ac:spMkLst>
            <pc:docMk/>
            <pc:sldMk cId="823993068" sldId="257"/>
            <ac:spMk id="9" creationId="{B819A166-7571-4003-A6B8-B62034C3ED30}"/>
          </ac:spMkLst>
        </pc:spChg>
        <pc:spChg chg="add del">
          <ac:chgData name="María Cristina Basantes" userId="d0eb2d1135742a6b" providerId="LiveId" clId="{E0060DF5-A81A-4808-9BB5-B2551A44FC19}" dt="2021-06-23T19:39:23.389" v="151" actId="26606"/>
          <ac:spMkLst>
            <pc:docMk/>
            <pc:sldMk cId="823993068" sldId="257"/>
            <ac:spMk id="10" creationId="{59A309A7-1751-4ABE-A3C1-EEC40366AD89}"/>
          </ac:spMkLst>
        </pc:spChg>
        <pc:spChg chg="add del">
          <ac:chgData name="María Cristina Basantes" userId="d0eb2d1135742a6b" providerId="LiveId" clId="{E0060DF5-A81A-4808-9BB5-B2551A44FC19}" dt="2021-06-23T19:39:23.389" v="151" actId="26606"/>
          <ac:spMkLst>
            <pc:docMk/>
            <pc:sldMk cId="823993068" sldId="257"/>
            <ac:spMk id="12" creationId="{967D8EB6-EAE1-4F9C-B398-83321E287204}"/>
          </ac:spMkLst>
        </pc:spChg>
        <pc:spChg chg="add del">
          <ac:chgData name="María Cristina Basantes" userId="d0eb2d1135742a6b" providerId="LiveId" clId="{E0060DF5-A81A-4808-9BB5-B2551A44FC19}" dt="2021-06-23T19:39:32.035" v="153" actId="26606"/>
          <ac:spMkLst>
            <pc:docMk/>
            <pc:sldMk cId="823993068" sldId="257"/>
            <ac:spMk id="14" creationId="{59A309A7-1751-4ABE-A3C1-EEC40366AD89}"/>
          </ac:spMkLst>
        </pc:spChg>
        <pc:spChg chg="add del">
          <ac:chgData name="María Cristina Basantes" userId="d0eb2d1135742a6b" providerId="LiveId" clId="{E0060DF5-A81A-4808-9BB5-B2551A44FC19}" dt="2021-06-23T19:39:32.035" v="153" actId="26606"/>
          <ac:spMkLst>
            <pc:docMk/>
            <pc:sldMk cId="823993068" sldId="257"/>
            <ac:spMk id="15" creationId="{967D8EB6-EAE1-4F9C-B398-83321E287204}"/>
          </ac:spMkLst>
        </pc:spChg>
        <pc:graphicFrameChg chg="add del">
          <ac:chgData name="María Cristina Basantes" userId="d0eb2d1135742a6b" providerId="LiveId" clId="{E0060DF5-A81A-4808-9BB5-B2551A44FC19}" dt="2021-06-23T19:39:33.522" v="155" actId="26606"/>
          <ac:graphicFrameMkLst>
            <pc:docMk/>
            <pc:sldMk cId="823993068" sldId="257"/>
            <ac:graphicFrameMk id="5" creationId="{B0652ACF-DAE5-461B-B872-DF79045DADFC}"/>
          </ac:graphicFrameMkLst>
        </pc:graphicFrameChg>
        <pc:picChg chg="add del">
          <ac:chgData name="María Cristina Basantes" userId="d0eb2d1135742a6b" providerId="LiveId" clId="{E0060DF5-A81A-4808-9BB5-B2551A44FC19}" dt="2021-06-23T19:39:23.389" v="151" actId="26606"/>
          <ac:picMkLst>
            <pc:docMk/>
            <pc:sldMk cId="823993068" sldId="257"/>
            <ac:picMk id="7" creationId="{8C16013C-55D7-415F-860D-112588E9C969}"/>
          </ac:picMkLst>
        </pc:picChg>
        <pc:picChg chg="add">
          <ac:chgData name="María Cristina Basantes" userId="d0eb2d1135742a6b" providerId="LiveId" clId="{E0060DF5-A81A-4808-9BB5-B2551A44FC19}" dt="2021-06-23T19:39:35.271" v="156" actId="26606"/>
          <ac:picMkLst>
            <pc:docMk/>
            <pc:sldMk cId="823993068" sldId="257"/>
            <ac:picMk id="11" creationId="{4D5C15FE-BC60-4ACE-B097-CE2078EB6FBD}"/>
          </ac:picMkLst>
        </pc:picChg>
        <pc:picChg chg="add del">
          <ac:chgData name="María Cristina Basantes" userId="d0eb2d1135742a6b" providerId="LiveId" clId="{E0060DF5-A81A-4808-9BB5-B2551A44FC19}" dt="2021-06-23T19:39:32.035" v="153" actId="26606"/>
          <ac:picMkLst>
            <pc:docMk/>
            <pc:sldMk cId="823993068" sldId="257"/>
            <ac:picMk id="16" creationId="{4D5C15FE-BC60-4ACE-B097-CE2078EB6FBD}"/>
          </ac:picMkLst>
        </pc:picChg>
      </pc:sldChg>
      <pc:sldChg chg="addSp delSp modSp new mod modClrScheme chgLayout">
        <pc:chgData name="María Cristina Basantes" userId="d0eb2d1135742a6b" providerId="LiveId" clId="{E0060DF5-A81A-4808-9BB5-B2551A44FC19}" dt="2021-06-23T19:46:47.227" v="500" actId="207"/>
        <pc:sldMkLst>
          <pc:docMk/>
          <pc:sldMk cId="936341474" sldId="258"/>
        </pc:sldMkLst>
        <pc:spChg chg="mod ord">
          <ac:chgData name="María Cristina Basantes" userId="d0eb2d1135742a6b" providerId="LiveId" clId="{E0060DF5-A81A-4808-9BB5-B2551A44FC19}" dt="2021-06-23T19:46:47.227" v="500" actId="207"/>
          <ac:spMkLst>
            <pc:docMk/>
            <pc:sldMk cId="936341474" sldId="258"/>
            <ac:spMk id="2" creationId="{26B0AF3E-C29C-4C6E-82BB-A8D6A4CCBB74}"/>
          </ac:spMkLst>
        </pc:spChg>
        <pc:spChg chg="del mod ord">
          <ac:chgData name="María Cristina Basantes" userId="d0eb2d1135742a6b" providerId="LiveId" clId="{E0060DF5-A81A-4808-9BB5-B2551A44FC19}" dt="2021-06-23T19:45:48.929" v="419" actId="700"/>
          <ac:spMkLst>
            <pc:docMk/>
            <pc:sldMk cId="936341474" sldId="258"/>
            <ac:spMk id="3" creationId="{A6E8F8AA-FFF9-4CD1-83D3-8559EE1FB4DD}"/>
          </ac:spMkLst>
        </pc:spChg>
        <pc:spChg chg="add mod ord">
          <ac:chgData name="María Cristina Basantes" userId="d0eb2d1135742a6b" providerId="LiveId" clId="{E0060DF5-A81A-4808-9BB5-B2551A44FC19}" dt="2021-06-23T19:46:24.260" v="481" actId="790"/>
          <ac:spMkLst>
            <pc:docMk/>
            <pc:sldMk cId="936341474" sldId="258"/>
            <ac:spMk id="4" creationId="{B9FB5F88-5690-4B09-8D73-9E6E802F9C90}"/>
          </ac:spMkLst>
        </pc:spChg>
        <pc:spChg chg="add mod ord">
          <ac:chgData name="María Cristina Basantes" userId="d0eb2d1135742a6b" providerId="LiveId" clId="{E0060DF5-A81A-4808-9BB5-B2551A44FC19}" dt="2021-06-23T19:45:48.929" v="419" actId="700"/>
          <ac:spMkLst>
            <pc:docMk/>
            <pc:sldMk cId="936341474" sldId="258"/>
            <ac:spMk id="5" creationId="{A6885F79-C1BE-4C0F-8D48-06B01A5CA598}"/>
          </ac:spMkLst>
        </pc:spChg>
        <pc:spChg chg="add mod ord">
          <ac:chgData name="María Cristina Basantes" userId="d0eb2d1135742a6b" providerId="LiveId" clId="{E0060DF5-A81A-4808-9BB5-B2551A44FC19}" dt="2021-06-23T19:46:36.735" v="499" actId="790"/>
          <ac:spMkLst>
            <pc:docMk/>
            <pc:sldMk cId="936341474" sldId="258"/>
            <ac:spMk id="6" creationId="{D00F87F3-67B7-4D79-8D74-623DE6C1B495}"/>
          </ac:spMkLst>
        </pc:spChg>
        <pc:spChg chg="add mod ord">
          <ac:chgData name="María Cristina Basantes" userId="d0eb2d1135742a6b" providerId="LiveId" clId="{E0060DF5-A81A-4808-9BB5-B2551A44FC19}" dt="2021-06-23T19:45:48.929" v="419" actId="700"/>
          <ac:spMkLst>
            <pc:docMk/>
            <pc:sldMk cId="936341474" sldId="258"/>
            <ac:spMk id="7" creationId="{CB73DE11-1B5D-4C2B-96BA-B67EC006DE21}"/>
          </ac:spMkLst>
        </pc:spChg>
      </pc:sldChg>
      <pc:sldChg chg="addSp modSp new mod setBg modClrScheme chgLayout">
        <pc:chgData name="María Cristina Basantes" userId="d0eb2d1135742a6b" providerId="LiveId" clId="{E0060DF5-A81A-4808-9BB5-B2551A44FC19}" dt="2021-07-01T17:04:05.633" v="1215" actId="20577"/>
        <pc:sldMkLst>
          <pc:docMk/>
          <pc:sldMk cId="722294975" sldId="259"/>
        </pc:sldMkLst>
        <pc:spChg chg="add mod">
          <ac:chgData name="María Cristina Basantes" userId="d0eb2d1135742a6b" providerId="LiveId" clId="{E0060DF5-A81A-4808-9BB5-B2551A44FC19}" dt="2021-07-01T17:04:05.633" v="1215" actId="20577"/>
          <ac:spMkLst>
            <pc:docMk/>
            <pc:sldMk cId="722294975" sldId="259"/>
            <ac:spMk id="2" creationId="{471C2520-33A6-44F1-8858-66A1D3C9D45C}"/>
          </ac:spMkLst>
        </pc:spChg>
        <pc:spChg chg="add mod">
          <ac:chgData name="María Cristina Basantes" userId="d0eb2d1135742a6b" providerId="LiveId" clId="{E0060DF5-A81A-4808-9BB5-B2551A44FC19}" dt="2021-07-01T17:04:03.042" v="1214" actId="20577"/>
          <ac:spMkLst>
            <pc:docMk/>
            <pc:sldMk cId="722294975" sldId="259"/>
            <ac:spMk id="3" creationId="{EB769F66-5448-49A2-930E-1F350C281016}"/>
          </ac:spMkLst>
        </pc:spChg>
        <pc:spChg chg="add">
          <ac:chgData name="María Cristina Basantes" userId="d0eb2d1135742a6b" providerId="LiveId" clId="{E0060DF5-A81A-4808-9BB5-B2551A44FC19}" dt="2021-06-23T19:42:21.659" v="317" actId="26606"/>
          <ac:spMkLst>
            <pc:docMk/>
            <pc:sldMk cId="722294975" sldId="259"/>
            <ac:spMk id="71" creationId="{F13C74B1-5B17-4795-BED0-7140497B445A}"/>
          </ac:spMkLst>
        </pc:spChg>
        <pc:spChg chg="add">
          <ac:chgData name="María Cristina Basantes" userId="d0eb2d1135742a6b" providerId="LiveId" clId="{E0060DF5-A81A-4808-9BB5-B2551A44FC19}" dt="2021-06-23T19:42:21.659" v="317" actId="26606"/>
          <ac:spMkLst>
            <pc:docMk/>
            <pc:sldMk cId="722294975" sldId="259"/>
            <ac:spMk id="73" creationId="{D4974D33-8DC5-464E-8C6D-BE58F0669C17}"/>
          </ac:spMkLst>
        </pc:spChg>
        <pc:picChg chg="add mod">
          <ac:chgData name="María Cristina Basantes" userId="d0eb2d1135742a6b" providerId="LiveId" clId="{E0060DF5-A81A-4808-9BB5-B2551A44FC19}" dt="2021-06-23T19:42:21.659" v="317" actId="26606"/>
          <ac:picMkLst>
            <pc:docMk/>
            <pc:sldMk cId="722294975" sldId="259"/>
            <ac:picMk id="1026" creationId="{3144622E-B2FB-462E-BA65-62311FDB6478}"/>
          </ac:picMkLst>
        </pc:picChg>
      </pc:sldChg>
      <pc:sldChg chg="addSp delSp modSp new mod modClrScheme chgLayout">
        <pc:chgData name="María Cristina Basantes" userId="d0eb2d1135742a6b" providerId="LiveId" clId="{E0060DF5-A81A-4808-9BB5-B2551A44FC19}" dt="2021-06-23T19:51:34.702" v="559" actId="1076"/>
        <pc:sldMkLst>
          <pc:docMk/>
          <pc:sldMk cId="3582458268" sldId="260"/>
        </pc:sldMkLst>
        <pc:spChg chg="del mod ord">
          <ac:chgData name="María Cristina Basantes" userId="d0eb2d1135742a6b" providerId="LiveId" clId="{E0060DF5-A81A-4808-9BB5-B2551A44FC19}" dt="2021-06-23T19:47:01.603" v="502" actId="700"/>
          <ac:spMkLst>
            <pc:docMk/>
            <pc:sldMk cId="3582458268" sldId="260"/>
            <ac:spMk id="2" creationId="{8FABA7B2-3AA2-4E92-8B02-893A530F3003}"/>
          </ac:spMkLst>
        </pc:spChg>
        <pc:spChg chg="del">
          <ac:chgData name="María Cristina Basantes" userId="d0eb2d1135742a6b" providerId="LiveId" clId="{E0060DF5-A81A-4808-9BB5-B2551A44FC19}" dt="2021-06-23T19:47:01.603" v="502" actId="700"/>
          <ac:spMkLst>
            <pc:docMk/>
            <pc:sldMk cId="3582458268" sldId="260"/>
            <ac:spMk id="3" creationId="{31B604F6-640E-42C4-B268-0E89844F1E13}"/>
          </ac:spMkLst>
        </pc:spChg>
        <pc:spChg chg="del mod ord">
          <ac:chgData name="María Cristina Basantes" userId="d0eb2d1135742a6b" providerId="LiveId" clId="{E0060DF5-A81A-4808-9BB5-B2551A44FC19}" dt="2021-06-23T19:47:01.603" v="502" actId="700"/>
          <ac:spMkLst>
            <pc:docMk/>
            <pc:sldMk cId="3582458268" sldId="260"/>
            <ac:spMk id="4" creationId="{50E5DEC5-F6DB-4A6D-B5EB-1BA6B5D7F71B}"/>
          </ac:spMkLst>
        </pc:spChg>
        <pc:spChg chg="del">
          <ac:chgData name="María Cristina Basantes" userId="d0eb2d1135742a6b" providerId="LiveId" clId="{E0060DF5-A81A-4808-9BB5-B2551A44FC19}" dt="2021-06-23T19:47:01.603" v="502" actId="700"/>
          <ac:spMkLst>
            <pc:docMk/>
            <pc:sldMk cId="3582458268" sldId="260"/>
            <ac:spMk id="5" creationId="{33EEBB23-6A76-4E11-BE40-956061B7EFA8}"/>
          </ac:spMkLst>
        </pc:spChg>
        <pc:spChg chg="del">
          <ac:chgData name="María Cristina Basantes" userId="d0eb2d1135742a6b" providerId="LiveId" clId="{E0060DF5-A81A-4808-9BB5-B2551A44FC19}" dt="2021-06-23T19:47:01.603" v="502" actId="700"/>
          <ac:spMkLst>
            <pc:docMk/>
            <pc:sldMk cId="3582458268" sldId="260"/>
            <ac:spMk id="6" creationId="{B5DE50AC-D907-48BD-9C27-80003DBD38C1}"/>
          </ac:spMkLst>
        </pc:spChg>
        <pc:spChg chg="add mod ord">
          <ac:chgData name="María Cristina Basantes" userId="d0eb2d1135742a6b" providerId="LiveId" clId="{E0060DF5-A81A-4808-9BB5-B2551A44FC19}" dt="2021-06-23T19:49:45.482" v="529" actId="693"/>
          <ac:spMkLst>
            <pc:docMk/>
            <pc:sldMk cId="3582458268" sldId="260"/>
            <ac:spMk id="7" creationId="{6D8DAE71-1E6C-4E74-B525-FA92B4494D44}"/>
          </ac:spMkLst>
        </pc:spChg>
        <pc:spChg chg="add del mod ord">
          <ac:chgData name="María Cristina Basantes" userId="d0eb2d1135742a6b" providerId="LiveId" clId="{E0060DF5-A81A-4808-9BB5-B2551A44FC19}" dt="2021-06-23T19:48:06.959" v="504" actId="478"/>
          <ac:spMkLst>
            <pc:docMk/>
            <pc:sldMk cId="3582458268" sldId="260"/>
            <ac:spMk id="8" creationId="{7A25236D-22CF-45A9-BEF3-E452BA6EF131}"/>
          </ac:spMkLst>
        </pc:spChg>
        <pc:spChg chg="add mod">
          <ac:chgData name="María Cristina Basantes" userId="d0eb2d1135742a6b" providerId="LiveId" clId="{E0060DF5-A81A-4808-9BB5-B2551A44FC19}" dt="2021-06-23T19:51:34.702" v="559" actId="1076"/>
          <ac:spMkLst>
            <pc:docMk/>
            <pc:sldMk cId="3582458268" sldId="260"/>
            <ac:spMk id="11" creationId="{AFCBE212-D12A-4E0B-A41C-ABB7A150E5E2}"/>
          </ac:spMkLst>
        </pc:spChg>
        <pc:spChg chg="add del mod">
          <ac:chgData name="María Cristina Basantes" userId="d0eb2d1135742a6b" providerId="LiveId" clId="{E0060DF5-A81A-4808-9BB5-B2551A44FC19}" dt="2021-06-23T19:51:28.863" v="557" actId="478"/>
          <ac:spMkLst>
            <pc:docMk/>
            <pc:sldMk cId="3582458268" sldId="260"/>
            <ac:spMk id="12" creationId="{853F83D2-F1F9-432F-8EB7-6C49A99138DA}"/>
          </ac:spMkLst>
        </pc:spChg>
        <pc:spChg chg="add mod">
          <ac:chgData name="María Cristina Basantes" userId="d0eb2d1135742a6b" providerId="LiveId" clId="{E0060DF5-A81A-4808-9BB5-B2551A44FC19}" dt="2021-06-23T19:51:26.406" v="556" actId="1076"/>
          <ac:spMkLst>
            <pc:docMk/>
            <pc:sldMk cId="3582458268" sldId="260"/>
            <ac:spMk id="13" creationId="{4DE36945-C531-4640-990D-AF28936BA014}"/>
          </ac:spMkLst>
        </pc:spChg>
        <pc:spChg chg="add mod">
          <ac:chgData name="María Cristina Basantes" userId="d0eb2d1135742a6b" providerId="LiveId" clId="{E0060DF5-A81A-4808-9BB5-B2551A44FC19}" dt="2021-06-23T19:51:22.604" v="555" actId="1076"/>
          <ac:spMkLst>
            <pc:docMk/>
            <pc:sldMk cId="3582458268" sldId="260"/>
            <ac:spMk id="14" creationId="{D9E79AFE-C88B-410F-98ED-651F90DF55EC}"/>
          </ac:spMkLst>
        </pc:spChg>
        <pc:spChg chg="add mod">
          <ac:chgData name="María Cristina Basantes" userId="d0eb2d1135742a6b" providerId="LiveId" clId="{E0060DF5-A81A-4808-9BB5-B2551A44FC19}" dt="2021-06-23T19:51:19.493" v="554" actId="1076"/>
          <ac:spMkLst>
            <pc:docMk/>
            <pc:sldMk cId="3582458268" sldId="260"/>
            <ac:spMk id="15" creationId="{B80501C5-8005-4F7C-B756-5A22BF4D80F5}"/>
          </ac:spMkLst>
        </pc:spChg>
        <pc:spChg chg="add mod">
          <ac:chgData name="María Cristina Basantes" userId="d0eb2d1135742a6b" providerId="LiveId" clId="{E0060DF5-A81A-4808-9BB5-B2551A44FC19}" dt="2021-06-23T19:51:15.738" v="553" actId="1076"/>
          <ac:spMkLst>
            <pc:docMk/>
            <pc:sldMk cId="3582458268" sldId="260"/>
            <ac:spMk id="16" creationId="{991A88E0-3A75-4BC6-B394-D52F0AAAE0BC}"/>
          </ac:spMkLst>
        </pc:spChg>
        <pc:spChg chg="add mod">
          <ac:chgData name="María Cristina Basantes" userId="d0eb2d1135742a6b" providerId="LiveId" clId="{E0060DF5-A81A-4808-9BB5-B2551A44FC19}" dt="2021-06-23T19:51:13.170" v="552" actId="1076"/>
          <ac:spMkLst>
            <pc:docMk/>
            <pc:sldMk cId="3582458268" sldId="260"/>
            <ac:spMk id="17" creationId="{CB038280-8C05-41C5-90C3-48C90A49BBC4}"/>
          </ac:spMkLst>
        </pc:spChg>
        <pc:spChg chg="add mod">
          <ac:chgData name="María Cristina Basantes" userId="d0eb2d1135742a6b" providerId="LiveId" clId="{E0060DF5-A81A-4808-9BB5-B2551A44FC19}" dt="2021-06-23T19:51:09.562" v="551" actId="1076"/>
          <ac:spMkLst>
            <pc:docMk/>
            <pc:sldMk cId="3582458268" sldId="260"/>
            <ac:spMk id="18" creationId="{E81BC2EA-67BD-4AB5-9C0B-452C4A73828C}"/>
          </ac:spMkLst>
        </pc:spChg>
        <pc:spChg chg="add mod">
          <ac:chgData name="María Cristina Basantes" userId="d0eb2d1135742a6b" providerId="LiveId" clId="{E0060DF5-A81A-4808-9BB5-B2551A44FC19}" dt="2021-06-23T19:51:05.360" v="550" actId="1076"/>
          <ac:spMkLst>
            <pc:docMk/>
            <pc:sldMk cId="3582458268" sldId="260"/>
            <ac:spMk id="19" creationId="{83780164-72A5-404C-94FD-04693FDCA2AE}"/>
          </ac:spMkLst>
        </pc:spChg>
        <pc:picChg chg="add mod modCrop">
          <ac:chgData name="María Cristina Basantes" userId="d0eb2d1135742a6b" providerId="LiveId" clId="{E0060DF5-A81A-4808-9BB5-B2551A44FC19}" dt="2021-06-23T19:50:17.856" v="535" actId="14100"/>
          <ac:picMkLst>
            <pc:docMk/>
            <pc:sldMk cId="3582458268" sldId="260"/>
            <ac:picMk id="10" creationId="{9526898D-E4B7-4775-8625-1C2E586E0252}"/>
          </ac:picMkLst>
        </pc:picChg>
      </pc:sldChg>
      <pc:sldChg chg="addSp modSp new mod setBg">
        <pc:chgData name="María Cristina Basantes" userId="d0eb2d1135742a6b" providerId="LiveId" clId="{E0060DF5-A81A-4808-9BB5-B2551A44FC19}" dt="2021-06-23T20:04:21.839" v="599" actId="26606"/>
        <pc:sldMkLst>
          <pc:docMk/>
          <pc:sldMk cId="3972023335" sldId="261"/>
        </pc:sldMkLst>
        <pc:spChg chg="mod">
          <ac:chgData name="María Cristina Basantes" userId="d0eb2d1135742a6b" providerId="LiveId" clId="{E0060DF5-A81A-4808-9BB5-B2551A44FC19}" dt="2021-06-23T20:04:21.839" v="599" actId="26606"/>
          <ac:spMkLst>
            <pc:docMk/>
            <pc:sldMk cId="3972023335" sldId="261"/>
            <ac:spMk id="2" creationId="{F1208FE5-6EE5-488B-AD83-601F798DA2BA}"/>
          </ac:spMkLst>
        </pc:spChg>
        <pc:spChg chg="mod">
          <ac:chgData name="María Cristina Basantes" userId="d0eb2d1135742a6b" providerId="LiveId" clId="{E0060DF5-A81A-4808-9BB5-B2551A44FC19}" dt="2021-06-23T20:04:21.839" v="599" actId="26606"/>
          <ac:spMkLst>
            <pc:docMk/>
            <pc:sldMk cId="3972023335" sldId="261"/>
            <ac:spMk id="3" creationId="{2425E700-C27A-4DB9-9E58-09442D4767BE}"/>
          </ac:spMkLst>
        </pc:spChg>
        <pc:spChg chg="add">
          <ac:chgData name="María Cristina Basantes" userId="d0eb2d1135742a6b" providerId="LiveId" clId="{E0060DF5-A81A-4808-9BB5-B2551A44FC19}" dt="2021-06-23T20:04:21.839" v="599" actId="26606"/>
          <ac:spMkLst>
            <pc:docMk/>
            <pc:sldMk cId="3972023335" sldId="261"/>
            <ac:spMk id="8" creationId="{907EF6B7-1338-4443-8C46-6A318D952DFD}"/>
          </ac:spMkLst>
        </pc:spChg>
        <pc:spChg chg="add">
          <ac:chgData name="María Cristina Basantes" userId="d0eb2d1135742a6b" providerId="LiveId" clId="{E0060DF5-A81A-4808-9BB5-B2551A44FC19}" dt="2021-06-23T20:04:21.839" v="599" actId="26606"/>
          <ac:spMkLst>
            <pc:docMk/>
            <pc:sldMk cId="3972023335" sldId="261"/>
            <ac:spMk id="10" creationId="{DAAE4CDD-124C-4DCF-9584-B6033B545DD5}"/>
          </ac:spMkLst>
        </pc:spChg>
        <pc:spChg chg="add">
          <ac:chgData name="María Cristina Basantes" userId="d0eb2d1135742a6b" providerId="LiveId" clId="{E0060DF5-A81A-4808-9BB5-B2551A44FC19}" dt="2021-06-23T20:04:21.839" v="599" actId="26606"/>
          <ac:spMkLst>
            <pc:docMk/>
            <pc:sldMk cId="3972023335" sldId="261"/>
            <ac:spMk id="12" creationId="{081E4A58-353D-44AE-B2FC-2A74E2E400F7}"/>
          </ac:spMkLst>
        </pc:spChg>
      </pc:sldChg>
      <pc:sldChg chg="addSp delSp modSp new mod setBg modClrScheme chgLayout">
        <pc:chgData name="María Cristina Basantes" userId="d0eb2d1135742a6b" providerId="LiveId" clId="{E0060DF5-A81A-4808-9BB5-B2551A44FC19}" dt="2021-07-01T17:03:05.212" v="1179"/>
        <pc:sldMkLst>
          <pc:docMk/>
          <pc:sldMk cId="685244258" sldId="262"/>
        </pc:sldMkLst>
        <pc:spChg chg="del">
          <ac:chgData name="María Cristina Basantes" userId="d0eb2d1135742a6b" providerId="LiveId" clId="{E0060DF5-A81A-4808-9BB5-B2551A44FC19}" dt="2021-06-23T20:03:24.495" v="562" actId="700"/>
          <ac:spMkLst>
            <pc:docMk/>
            <pc:sldMk cId="685244258" sldId="262"/>
            <ac:spMk id="2" creationId="{401E3A8C-812E-4305-B185-BE77488FB8EB}"/>
          </ac:spMkLst>
        </pc:spChg>
        <pc:spChg chg="del">
          <ac:chgData name="María Cristina Basantes" userId="d0eb2d1135742a6b" providerId="LiveId" clId="{E0060DF5-A81A-4808-9BB5-B2551A44FC19}" dt="2021-06-23T20:03:24.495" v="562" actId="700"/>
          <ac:spMkLst>
            <pc:docMk/>
            <pc:sldMk cId="685244258" sldId="262"/>
            <ac:spMk id="3" creationId="{CBD5F5C0-019D-4464-8FF5-1448E11591B2}"/>
          </ac:spMkLst>
        </pc:spChg>
        <pc:spChg chg="add del">
          <ac:chgData name="María Cristina Basantes" userId="d0eb2d1135742a6b" providerId="LiveId" clId="{E0060DF5-A81A-4808-9BB5-B2551A44FC19}" dt="2021-06-23T20:03:35.984" v="565" actId="26606"/>
          <ac:spMkLst>
            <pc:docMk/>
            <pc:sldMk cId="685244258" sldId="262"/>
            <ac:spMk id="71" creationId="{AB8C311F-7253-4AED-9701-7FC0708C41C7}"/>
          </ac:spMkLst>
        </pc:spChg>
        <pc:spChg chg="add del">
          <ac:chgData name="María Cristina Basantes" userId="d0eb2d1135742a6b" providerId="LiveId" clId="{E0060DF5-A81A-4808-9BB5-B2551A44FC19}" dt="2021-06-23T20:03:35.984" v="565" actId="26606"/>
          <ac:spMkLst>
            <pc:docMk/>
            <pc:sldMk cId="685244258" sldId="262"/>
            <ac:spMk id="73" creationId="{E2384209-CB15-4CDF-9D31-C44FD9A3F20D}"/>
          </ac:spMkLst>
        </pc:spChg>
        <pc:spChg chg="add del">
          <ac:chgData name="María Cristina Basantes" userId="d0eb2d1135742a6b" providerId="LiveId" clId="{E0060DF5-A81A-4808-9BB5-B2551A44FC19}" dt="2021-06-23T20:03:35.984" v="565" actId="26606"/>
          <ac:spMkLst>
            <pc:docMk/>
            <pc:sldMk cId="685244258" sldId="262"/>
            <ac:spMk id="75" creationId="{2633B3B5-CC90-43F0-8714-D31D1F3F0209}"/>
          </ac:spMkLst>
        </pc:spChg>
        <pc:spChg chg="add del">
          <ac:chgData name="María Cristina Basantes" userId="d0eb2d1135742a6b" providerId="LiveId" clId="{E0060DF5-A81A-4808-9BB5-B2551A44FC19}" dt="2021-06-23T20:03:35.984" v="565" actId="26606"/>
          <ac:spMkLst>
            <pc:docMk/>
            <pc:sldMk cId="685244258" sldId="262"/>
            <ac:spMk id="77" creationId="{A8D57A06-A426-446D-B02C-A2DC6B62E45E}"/>
          </ac:spMkLst>
        </pc:spChg>
        <pc:spChg chg="add del">
          <ac:chgData name="María Cristina Basantes" userId="d0eb2d1135742a6b" providerId="LiveId" clId="{E0060DF5-A81A-4808-9BB5-B2551A44FC19}" dt="2021-06-23T20:03:38.413" v="567" actId="26606"/>
          <ac:spMkLst>
            <pc:docMk/>
            <pc:sldMk cId="685244258" sldId="262"/>
            <ac:spMk id="79" creationId="{CD5DAA0A-0AC7-40DE-96E8-1DE5C6B0FE29}"/>
          </ac:spMkLst>
        </pc:spChg>
        <pc:spChg chg="add del">
          <ac:chgData name="María Cristina Basantes" userId="d0eb2d1135742a6b" providerId="LiveId" clId="{E0060DF5-A81A-4808-9BB5-B2551A44FC19}" dt="2021-06-23T20:03:38.413" v="567" actId="26606"/>
          <ac:spMkLst>
            <pc:docMk/>
            <pc:sldMk cId="685244258" sldId="262"/>
            <ac:spMk id="2052" creationId="{01795685-3D2C-47A6-A9A8-3BAE022C38A3}"/>
          </ac:spMkLst>
        </pc:spChg>
        <pc:spChg chg="add del">
          <ac:chgData name="María Cristina Basantes" userId="d0eb2d1135742a6b" providerId="LiveId" clId="{E0060DF5-A81A-4808-9BB5-B2551A44FC19}" dt="2021-06-23T20:03:38.413" v="567" actId="26606"/>
          <ac:spMkLst>
            <pc:docMk/>
            <pc:sldMk cId="685244258" sldId="262"/>
            <ac:spMk id="2053" creationId="{74E5C9C3-37C9-425E-A935-0CE649921D53}"/>
          </ac:spMkLst>
        </pc:spChg>
        <pc:spChg chg="add del">
          <ac:chgData name="María Cristina Basantes" userId="d0eb2d1135742a6b" providerId="LiveId" clId="{E0060DF5-A81A-4808-9BB5-B2551A44FC19}" dt="2021-06-23T20:03:38.413" v="567" actId="26606"/>
          <ac:spMkLst>
            <pc:docMk/>
            <pc:sldMk cId="685244258" sldId="262"/>
            <ac:spMk id="2054" creationId="{2526C943-4313-4653-93E0-80AA1FD610C1}"/>
          </ac:spMkLst>
        </pc:spChg>
        <pc:spChg chg="add del">
          <ac:chgData name="María Cristina Basantes" userId="d0eb2d1135742a6b" providerId="LiveId" clId="{E0060DF5-A81A-4808-9BB5-B2551A44FC19}" dt="2021-06-23T20:03:38.413" v="567" actId="26606"/>
          <ac:spMkLst>
            <pc:docMk/>
            <pc:sldMk cId="685244258" sldId="262"/>
            <ac:spMk id="2055" creationId="{15BDA691-46A7-4C7D-9398-AEAD6CEA7A1B}"/>
          </ac:spMkLst>
        </pc:spChg>
        <pc:spChg chg="add">
          <ac:chgData name="María Cristina Basantes" userId="d0eb2d1135742a6b" providerId="LiveId" clId="{E0060DF5-A81A-4808-9BB5-B2551A44FC19}" dt="2021-06-23T20:03:38.421" v="568" actId="26606"/>
          <ac:spMkLst>
            <pc:docMk/>
            <pc:sldMk cId="685244258" sldId="262"/>
            <ac:spMk id="2057" creationId="{AB8C311F-7253-4AED-9701-7FC0708C41C7}"/>
          </ac:spMkLst>
        </pc:spChg>
        <pc:spChg chg="add">
          <ac:chgData name="María Cristina Basantes" userId="d0eb2d1135742a6b" providerId="LiveId" clId="{E0060DF5-A81A-4808-9BB5-B2551A44FC19}" dt="2021-06-23T20:03:38.421" v="568" actId="26606"/>
          <ac:spMkLst>
            <pc:docMk/>
            <pc:sldMk cId="685244258" sldId="262"/>
            <ac:spMk id="2058" creationId="{E2384209-CB15-4CDF-9D31-C44FD9A3F20D}"/>
          </ac:spMkLst>
        </pc:spChg>
        <pc:spChg chg="add">
          <ac:chgData name="María Cristina Basantes" userId="d0eb2d1135742a6b" providerId="LiveId" clId="{E0060DF5-A81A-4808-9BB5-B2551A44FC19}" dt="2021-06-23T20:03:38.421" v="568" actId="26606"/>
          <ac:spMkLst>
            <pc:docMk/>
            <pc:sldMk cId="685244258" sldId="262"/>
            <ac:spMk id="2059" creationId="{2633B3B5-CC90-43F0-8714-D31D1F3F0209}"/>
          </ac:spMkLst>
        </pc:spChg>
        <pc:spChg chg="add">
          <ac:chgData name="María Cristina Basantes" userId="d0eb2d1135742a6b" providerId="LiveId" clId="{E0060DF5-A81A-4808-9BB5-B2551A44FC19}" dt="2021-06-23T20:03:38.421" v="568" actId="26606"/>
          <ac:spMkLst>
            <pc:docMk/>
            <pc:sldMk cId="685244258" sldId="262"/>
            <ac:spMk id="2060" creationId="{A8D57A06-A426-446D-B02C-A2DC6B62E45E}"/>
          </ac:spMkLst>
        </pc:spChg>
        <pc:picChg chg="add del mod">
          <ac:chgData name="María Cristina Basantes" userId="d0eb2d1135742a6b" providerId="LiveId" clId="{E0060DF5-A81A-4808-9BB5-B2551A44FC19}" dt="2021-07-01T17:03:04.358" v="1178" actId="478"/>
          <ac:picMkLst>
            <pc:docMk/>
            <pc:sldMk cId="685244258" sldId="262"/>
            <ac:picMk id="7" creationId="{07530F62-F0A4-4553-9C33-A67FCE44C9C2}"/>
          </ac:picMkLst>
        </pc:picChg>
        <pc:picChg chg="add mod">
          <ac:chgData name="María Cristina Basantes" userId="d0eb2d1135742a6b" providerId="LiveId" clId="{E0060DF5-A81A-4808-9BB5-B2551A44FC19}" dt="2021-07-01T17:03:05.212" v="1179"/>
          <ac:picMkLst>
            <pc:docMk/>
            <pc:sldMk cId="685244258" sldId="262"/>
            <ac:picMk id="8" creationId="{CAAB04E9-9C37-433B-8FC2-64E421CB58BC}"/>
          </ac:picMkLst>
        </pc:picChg>
        <pc:picChg chg="add del mod">
          <ac:chgData name="María Cristina Basantes" userId="d0eb2d1135742a6b" providerId="LiveId" clId="{E0060DF5-A81A-4808-9BB5-B2551A44FC19}" dt="2021-06-28T16:18:53.368" v="1138" actId="478"/>
          <ac:picMkLst>
            <pc:docMk/>
            <pc:sldMk cId="685244258" sldId="262"/>
            <ac:picMk id="2050" creationId="{E0E39CF6-6C78-4D08-A07D-E0DCCBB36B8E}"/>
          </ac:picMkLst>
        </pc:picChg>
      </pc:sldChg>
      <pc:sldChg chg="addSp delSp modSp add mod">
        <pc:chgData name="María Cristina Basantes" userId="d0eb2d1135742a6b" providerId="LiveId" clId="{E0060DF5-A81A-4808-9BB5-B2551A44FC19}" dt="2021-06-23T20:11:13.010" v="676" actId="478"/>
        <pc:sldMkLst>
          <pc:docMk/>
          <pc:sldMk cId="551481051" sldId="263"/>
        </pc:sldMkLst>
        <pc:spChg chg="mod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2" creationId="{F1208FE5-6EE5-488B-AD83-601F798DA2BA}"/>
          </ac:spMkLst>
        </pc:spChg>
        <pc:spChg chg="mod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3" creationId="{2425E700-C27A-4DB9-9E58-09442D4767BE}"/>
          </ac:spMkLst>
        </pc:spChg>
        <pc:spChg chg="del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8" creationId="{907EF6B7-1338-4443-8C46-6A318D952DFD}"/>
          </ac:spMkLst>
        </pc:spChg>
        <pc:spChg chg="del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10" creationId="{DAAE4CDD-124C-4DCF-9584-B6033B545DD5}"/>
          </ac:spMkLst>
        </pc:spChg>
        <pc:spChg chg="del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12" creationId="{081E4A58-353D-44AE-B2FC-2A74E2E400F7}"/>
          </ac:spMkLst>
        </pc:spChg>
        <pc:spChg chg="add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18" creationId="{FB9B907B-F9A2-45A5-BDBA-C371127CA60B}"/>
          </ac:spMkLst>
        </pc:spChg>
        <pc:spChg chg="add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20" creationId="{FC72A6E7-EEB3-4011-AFDE-5D01CF93E6C8}"/>
          </ac:spMkLst>
        </pc:spChg>
        <pc:spChg chg="add">
          <ac:chgData name="María Cristina Basantes" userId="d0eb2d1135742a6b" providerId="LiveId" clId="{E0060DF5-A81A-4808-9BB5-B2551A44FC19}" dt="2021-06-23T20:07:50.899" v="643" actId="26606"/>
          <ac:spMkLst>
            <pc:docMk/>
            <pc:sldMk cId="551481051" sldId="263"/>
            <ac:spMk id="22" creationId="{8CD93300-52E3-4A04-AB11-4E86A29BE276}"/>
          </ac:spMkLst>
        </pc:spChg>
        <pc:picChg chg="add del">
          <ac:chgData name="María Cristina Basantes" userId="d0eb2d1135742a6b" providerId="LiveId" clId="{E0060DF5-A81A-4808-9BB5-B2551A44FC19}" dt="2021-06-23T20:11:13.010" v="676" actId="478"/>
          <ac:picMkLst>
            <pc:docMk/>
            <pc:sldMk cId="551481051" sldId="263"/>
            <ac:picMk id="14" creationId="{AA410147-7BD3-4E91-9258-139DCDBEC378}"/>
          </ac:picMkLst>
        </pc:picChg>
      </pc:sldChg>
      <pc:sldChg chg="addSp delSp modSp new mod ord modClrScheme chgLayout">
        <pc:chgData name="María Cristina Basantes" userId="d0eb2d1135742a6b" providerId="LiveId" clId="{E0060DF5-A81A-4808-9BB5-B2551A44FC19}" dt="2021-07-01T17:02:30.184" v="1171"/>
        <pc:sldMkLst>
          <pc:docMk/>
          <pc:sldMk cId="1524352648" sldId="264"/>
        </pc:sldMkLst>
        <pc:spChg chg="del">
          <ac:chgData name="María Cristina Basantes" userId="d0eb2d1135742a6b" providerId="LiveId" clId="{E0060DF5-A81A-4808-9BB5-B2551A44FC19}" dt="2021-06-23T20:04:34.774" v="602" actId="700"/>
          <ac:spMkLst>
            <pc:docMk/>
            <pc:sldMk cId="1524352648" sldId="264"/>
            <ac:spMk id="2" creationId="{70CB9DBC-2E9D-4D41-9C8E-655E938FB694}"/>
          </ac:spMkLst>
        </pc:spChg>
        <pc:spChg chg="del">
          <ac:chgData name="María Cristina Basantes" userId="d0eb2d1135742a6b" providerId="LiveId" clId="{E0060DF5-A81A-4808-9BB5-B2551A44FC19}" dt="2021-06-23T20:04:34.774" v="602" actId="700"/>
          <ac:spMkLst>
            <pc:docMk/>
            <pc:sldMk cId="1524352648" sldId="264"/>
            <ac:spMk id="3" creationId="{B1CF98F7-3E5E-445A-804D-8EC7D70334CF}"/>
          </ac:spMkLst>
        </pc:spChg>
        <pc:picChg chg="add del mod">
          <ac:chgData name="María Cristina Basantes" userId="d0eb2d1135742a6b" providerId="LiveId" clId="{E0060DF5-A81A-4808-9BB5-B2551A44FC19}" dt="2021-07-01T17:02:24.158" v="1170" actId="478"/>
          <ac:picMkLst>
            <pc:docMk/>
            <pc:sldMk cId="1524352648" sldId="264"/>
            <ac:picMk id="3" creationId="{BB349703-F257-461C-A83E-24123745A0B9}"/>
          </ac:picMkLst>
        </pc:picChg>
        <pc:picChg chg="add mod">
          <ac:chgData name="María Cristina Basantes" userId="d0eb2d1135742a6b" providerId="LiveId" clId="{E0060DF5-A81A-4808-9BB5-B2551A44FC19}" dt="2021-07-01T17:02:30.184" v="1171"/>
          <ac:picMkLst>
            <pc:docMk/>
            <pc:sldMk cId="1524352648" sldId="264"/>
            <ac:picMk id="4" creationId="{B362C020-5F17-46E9-9CB5-B8EB3BF99363}"/>
          </ac:picMkLst>
        </pc:picChg>
        <pc:picChg chg="add del mod">
          <ac:chgData name="María Cristina Basantes" userId="d0eb2d1135742a6b" providerId="LiveId" clId="{E0060DF5-A81A-4808-9BB5-B2551A44FC19}" dt="2021-06-28T16:19:01.712" v="1140" actId="478"/>
          <ac:picMkLst>
            <pc:docMk/>
            <pc:sldMk cId="1524352648" sldId="264"/>
            <ac:picMk id="3074" creationId="{C06961F6-DF7C-40A2-8B83-5760CEAF325B}"/>
          </ac:picMkLst>
        </pc:picChg>
      </pc:sldChg>
      <pc:sldChg chg="delSp new del mod modClrScheme chgLayout">
        <pc:chgData name="María Cristina Basantes" userId="d0eb2d1135742a6b" providerId="LiveId" clId="{E0060DF5-A81A-4808-9BB5-B2551A44FC19}" dt="2021-06-23T20:28:08.646" v="1137" actId="2696"/>
        <pc:sldMkLst>
          <pc:docMk/>
          <pc:sldMk cId="2594012929" sldId="265"/>
        </pc:sldMkLst>
        <pc:spChg chg="del">
          <ac:chgData name="María Cristina Basantes" userId="d0eb2d1135742a6b" providerId="LiveId" clId="{E0060DF5-A81A-4808-9BB5-B2551A44FC19}" dt="2021-06-23T20:28:01.060" v="1134" actId="700"/>
          <ac:spMkLst>
            <pc:docMk/>
            <pc:sldMk cId="2594012929" sldId="265"/>
            <ac:spMk id="2" creationId="{FEEBA3C0-8E7C-4430-B4E5-95A7022AD0E3}"/>
          </ac:spMkLst>
        </pc:spChg>
        <pc:spChg chg="del">
          <ac:chgData name="María Cristina Basantes" userId="d0eb2d1135742a6b" providerId="LiveId" clId="{E0060DF5-A81A-4808-9BB5-B2551A44FC19}" dt="2021-06-23T20:28:01.060" v="1134" actId="700"/>
          <ac:spMkLst>
            <pc:docMk/>
            <pc:sldMk cId="2594012929" sldId="265"/>
            <ac:spMk id="3" creationId="{30CD772B-8BD2-47EE-B08D-8BE7A4768CC0}"/>
          </ac:spMkLst>
        </pc:spChg>
      </pc:sldChg>
      <pc:sldChg chg="addSp delSp modSp add del mod ord setBg setClrOvrMap delDesignElem">
        <pc:chgData name="María Cristina Basantes" userId="d0eb2d1135742a6b" providerId="LiveId" clId="{E0060DF5-A81A-4808-9BB5-B2551A44FC19}" dt="2021-07-01T17:02:48.308" v="1176"/>
        <pc:sldMkLst>
          <pc:docMk/>
          <pc:sldMk cId="2798360812" sldId="266"/>
        </pc:sldMkLst>
        <pc:spChg chg="add del">
          <ac:chgData name="María Cristina Basantes" userId="d0eb2d1135742a6b" providerId="LiveId" clId="{E0060DF5-A81A-4808-9BB5-B2551A44FC19}" dt="2021-07-01T17:02:48.308" v="1176"/>
          <ac:spMkLst>
            <pc:docMk/>
            <pc:sldMk cId="2798360812" sldId="266"/>
            <ac:spMk id="73" creationId="{32BC26D8-82FB-445E-AA49-62A77D7C1EE0}"/>
          </ac:spMkLst>
        </pc:spChg>
        <pc:spChg chg="add del">
          <ac:chgData name="María Cristina Basantes" userId="d0eb2d1135742a6b" providerId="LiveId" clId="{E0060DF5-A81A-4808-9BB5-B2551A44FC19}" dt="2021-07-01T17:02:48.308" v="1176"/>
          <ac:spMkLst>
            <pc:docMk/>
            <pc:sldMk cId="2798360812" sldId="266"/>
            <ac:spMk id="75" creationId="{CB44330D-EA18-4254-AA95-EB49948539B8}"/>
          </ac:spMkLst>
        </pc:spChg>
        <pc:picChg chg="del">
          <ac:chgData name="María Cristina Basantes" userId="d0eb2d1135742a6b" providerId="LiveId" clId="{E0060DF5-A81A-4808-9BB5-B2551A44FC19}" dt="2021-06-23T20:08:04.631" v="648" actId="478"/>
          <ac:picMkLst>
            <pc:docMk/>
            <pc:sldMk cId="2798360812" sldId="266"/>
            <ac:picMk id="3074" creationId="{C06961F6-DF7C-40A2-8B83-5760CEAF325B}"/>
          </ac:picMkLst>
        </pc:picChg>
        <pc:picChg chg="add del mod">
          <ac:chgData name="María Cristina Basantes" userId="d0eb2d1135742a6b" providerId="LiveId" clId="{E0060DF5-A81A-4808-9BB5-B2551A44FC19}" dt="2021-06-23T20:10:41.418" v="670" actId="478"/>
          <ac:picMkLst>
            <pc:docMk/>
            <pc:sldMk cId="2798360812" sldId="266"/>
            <ac:picMk id="4098" creationId="{5C6F02D3-E4E1-4861-9A53-08B74A07372C}"/>
          </ac:picMkLst>
        </pc:picChg>
        <pc:picChg chg="add mod">
          <ac:chgData name="María Cristina Basantes" userId="d0eb2d1135742a6b" providerId="LiveId" clId="{E0060DF5-A81A-4808-9BB5-B2551A44FC19}" dt="2021-06-23T20:10:51.348" v="674" actId="14100"/>
          <ac:picMkLst>
            <pc:docMk/>
            <pc:sldMk cId="2798360812" sldId="266"/>
            <ac:picMk id="4100" creationId="{5D0DB065-1CDC-4B71-857D-738561D6C343}"/>
          </ac:picMkLst>
        </pc:picChg>
      </pc:sldChg>
      <pc:sldChg chg="addSp delSp modSp add mod ord">
        <pc:chgData name="María Cristina Basantes" userId="d0eb2d1135742a6b" providerId="LiveId" clId="{E0060DF5-A81A-4808-9BB5-B2551A44FC19}" dt="2021-06-23T20:10:06.526" v="663" actId="20577"/>
        <pc:sldMkLst>
          <pc:docMk/>
          <pc:sldMk cId="67198554" sldId="267"/>
        </pc:sldMkLst>
        <pc:spChg chg="mod">
          <ac:chgData name="María Cristina Basantes" userId="d0eb2d1135742a6b" providerId="LiveId" clId="{E0060DF5-A81A-4808-9BB5-B2551A44FC19}" dt="2021-06-23T20:10:06.526" v="663" actId="20577"/>
          <ac:spMkLst>
            <pc:docMk/>
            <pc:sldMk cId="67198554" sldId="267"/>
            <ac:spMk id="2" creationId="{F1208FE5-6EE5-488B-AD83-601F798DA2BA}"/>
          </ac:spMkLst>
        </pc:spChg>
        <pc:spChg chg="mod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3" creationId="{2425E700-C27A-4DB9-9E58-09442D4767BE}"/>
          </ac:spMkLst>
        </pc:spChg>
        <pc:spChg chg="del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18" creationId="{FB9B907B-F9A2-45A5-BDBA-C371127CA60B}"/>
          </ac:spMkLst>
        </pc:spChg>
        <pc:spChg chg="del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20" creationId="{FC72A6E7-EEB3-4011-AFDE-5D01CF93E6C8}"/>
          </ac:spMkLst>
        </pc:spChg>
        <pc:spChg chg="del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22" creationId="{8CD93300-52E3-4A04-AB11-4E86A29BE276}"/>
          </ac:spMkLst>
        </pc:spChg>
        <pc:spChg chg="add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27" creationId="{1C574E90-1949-4924-B663-AEA13DB7910B}"/>
          </ac:spMkLst>
        </pc:spChg>
        <pc:spChg chg="add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29" creationId="{3CD1EA40-7116-4FCB-9369-70F29FAA91EC}"/>
          </ac:spMkLst>
        </pc:spChg>
        <pc:spChg chg="add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31" creationId="{D9F5512A-48E1-4C07-B75E-3CCC517B6804}"/>
          </ac:spMkLst>
        </pc:spChg>
        <pc:spChg chg="add">
          <ac:chgData name="María Cristina Basantes" userId="d0eb2d1135742a6b" providerId="LiveId" clId="{E0060DF5-A81A-4808-9BB5-B2551A44FC19}" dt="2021-06-23T20:09:58.641" v="654" actId="26606"/>
          <ac:spMkLst>
            <pc:docMk/>
            <pc:sldMk cId="67198554" sldId="267"/>
            <ac:spMk id="55" creationId="{A5271697-90F1-4A23-8EF2-0179F2EAFACB}"/>
          </ac:spMkLst>
        </pc:spChg>
        <pc:grpChg chg="add">
          <ac:chgData name="María Cristina Basantes" userId="d0eb2d1135742a6b" providerId="LiveId" clId="{E0060DF5-A81A-4808-9BB5-B2551A44FC19}" dt="2021-06-23T20:09:58.641" v="654" actId="26606"/>
          <ac:grpSpMkLst>
            <pc:docMk/>
            <pc:sldMk cId="67198554" sldId="267"/>
            <ac:grpSpMk id="33" creationId="{9CF1CD8B-D430-49E7-8630-84152C414EAC}"/>
          </ac:grpSpMkLst>
        </pc:grpChg>
        <pc:picChg chg="del mod">
          <ac:chgData name="María Cristina Basantes" userId="d0eb2d1135742a6b" providerId="LiveId" clId="{E0060DF5-A81A-4808-9BB5-B2551A44FC19}" dt="2021-06-23T20:10:00.812" v="655" actId="478"/>
          <ac:picMkLst>
            <pc:docMk/>
            <pc:sldMk cId="67198554" sldId="267"/>
            <ac:picMk id="14" creationId="{AA410147-7BD3-4E91-9258-139DCDBEC378}"/>
          </ac:picMkLst>
        </pc:picChg>
      </pc:sldChg>
      <pc:sldChg chg="addSp delSp modSp new del mod ord setBg modClrScheme chgLayout">
        <pc:chgData name="María Cristina Basantes" userId="d0eb2d1135742a6b" providerId="LiveId" clId="{E0060DF5-A81A-4808-9BB5-B2551A44FC19}" dt="2021-07-01T17:05:27.644" v="1251" actId="2696"/>
        <pc:sldMkLst>
          <pc:docMk/>
          <pc:sldMk cId="352708552" sldId="268"/>
        </pc:sldMkLst>
        <pc:spChg chg="del">
          <ac:chgData name="María Cristina Basantes" userId="d0eb2d1135742a6b" providerId="LiveId" clId="{E0060DF5-A81A-4808-9BB5-B2551A44FC19}" dt="2021-06-23T20:12:18.837" v="680" actId="700"/>
          <ac:spMkLst>
            <pc:docMk/>
            <pc:sldMk cId="352708552" sldId="268"/>
            <ac:spMk id="2" creationId="{622FD5F9-E9F3-442D-B088-1B5C2B3AEA64}"/>
          </ac:spMkLst>
        </pc:spChg>
        <pc:spChg chg="del">
          <ac:chgData name="María Cristina Basantes" userId="d0eb2d1135742a6b" providerId="LiveId" clId="{E0060DF5-A81A-4808-9BB5-B2551A44FC19}" dt="2021-06-23T20:12:18.837" v="680" actId="700"/>
          <ac:spMkLst>
            <pc:docMk/>
            <pc:sldMk cId="352708552" sldId="268"/>
            <ac:spMk id="3" creationId="{9E47B254-0630-440E-A795-BD8509648DF2}"/>
          </ac:spMkLst>
        </pc:spChg>
        <pc:spChg chg="add mod">
          <ac:chgData name="María Cristina Basantes" userId="d0eb2d1135742a6b" providerId="LiveId" clId="{E0060DF5-A81A-4808-9BB5-B2551A44FC19}" dt="2021-06-23T20:13:26.635" v="700" actId="208"/>
          <ac:spMkLst>
            <pc:docMk/>
            <pc:sldMk cId="352708552" sldId="268"/>
            <ac:spMk id="8" creationId="{7EFC38B8-FF38-443D-9BDF-69565D2C64F4}"/>
          </ac:spMkLst>
        </pc:spChg>
        <pc:spChg chg="add mod">
          <ac:chgData name="María Cristina Basantes" userId="d0eb2d1135742a6b" providerId="LiveId" clId="{E0060DF5-A81A-4808-9BB5-B2551A44FC19}" dt="2021-06-23T20:13:49.374" v="723" actId="1076"/>
          <ac:spMkLst>
            <pc:docMk/>
            <pc:sldMk cId="352708552" sldId="268"/>
            <ac:spMk id="9" creationId="{13B7678F-5639-4F48-879E-0A1743568219}"/>
          </ac:spMkLst>
        </pc:spChg>
        <pc:spChg chg="add">
          <ac:chgData name="María Cristina Basantes" userId="d0eb2d1135742a6b" providerId="LiveId" clId="{E0060DF5-A81A-4808-9BB5-B2551A44FC19}" dt="2021-06-23T20:12:54.876" v="693" actId="26606"/>
          <ac:spMkLst>
            <pc:docMk/>
            <pc:sldMk cId="352708552" sldId="268"/>
            <ac:spMk id="10" creationId="{DA2E7C1E-2B5A-4BBA-AE51-1CD8C19309D7}"/>
          </ac:spMkLst>
        </pc:spChg>
        <pc:spChg chg="add del mod">
          <ac:chgData name="María Cristina Basantes" userId="d0eb2d1135742a6b" providerId="LiveId" clId="{E0060DF5-A81A-4808-9BB5-B2551A44FC19}" dt="2021-06-23T20:13:41.717" v="721"/>
          <ac:spMkLst>
            <pc:docMk/>
            <pc:sldMk cId="352708552" sldId="268"/>
            <ac:spMk id="11" creationId="{8D7BF56B-1AD1-4E6D-945D-8EAB0A7B398E}"/>
          </ac:spMkLst>
        </pc:spChg>
        <pc:spChg chg="add">
          <ac:chgData name="María Cristina Basantes" userId="d0eb2d1135742a6b" providerId="LiveId" clId="{E0060DF5-A81A-4808-9BB5-B2551A44FC19}" dt="2021-06-23T20:12:54.876" v="693" actId="26606"/>
          <ac:spMkLst>
            <pc:docMk/>
            <pc:sldMk cId="352708552" sldId="268"/>
            <ac:spMk id="12" creationId="{43DF76B1-5174-4FAF-9D19-FFEE98426836}"/>
          </ac:spMkLst>
        </pc:spChg>
        <pc:spChg chg="add del mod">
          <ac:chgData name="María Cristina Basantes" userId="d0eb2d1135742a6b" providerId="LiveId" clId="{E0060DF5-A81A-4808-9BB5-B2551A44FC19}" dt="2021-06-23T20:13:41.355" v="720"/>
          <ac:spMkLst>
            <pc:docMk/>
            <pc:sldMk cId="352708552" sldId="268"/>
            <ac:spMk id="13" creationId="{86D9A11A-B3B9-4E03-BB3B-8366B96533FF}"/>
          </ac:spMkLst>
        </pc:spChg>
        <pc:spChg chg="add del mod">
          <ac:chgData name="María Cristina Basantes" userId="d0eb2d1135742a6b" providerId="LiveId" clId="{E0060DF5-A81A-4808-9BB5-B2551A44FC19}" dt="2021-06-23T20:13:40.614" v="719"/>
          <ac:spMkLst>
            <pc:docMk/>
            <pc:sldMk cId="352708552" sldId="268"/>
            <ac:spMk id="14" creationId="{3B18A895-B1B5-4773-B30F-2600433777C2}"/>
          </ac:spMkLst>
        </pc:spChg>
        <pc:spChg chg="add del mod">
          <ac:chgData name="María Cristina Basantes" userId="d0eb2d1135742a6b" providerId="LiveId" clId="{E0060DF5-A81A-4808-9BB5-B2551A44FC19}" dt="2021-06-23T20:13:40.378" v="718"/>
          <ac:spMkLst>
            <pc:docMk/>
            <pc:sldMk cId="352708552" sldId="268"/>
            <ac:spMk id="15" creationId="{9FD537A8-C99B-4704-86B6-A86E2DC10236}"/>
          </ac:spMkLst>
        </pc:spChg>
        <pc:spChg chg="add del mod">
          <ac:chgData name="María Cristina Basantes" userId="d0eb2d1135742a6b" providerId="LiveId" clId="{E0060DF5-A81A-4808-9BB5-B2551A44FC19}" dt="2021-06-23T20:13:40.140" v="717"/>
          <ac:spMkLst>
            <pc:docMk/>
            <pc:sldMk cId="352708552" sldId="268"/>
            <ac:spMk id="16" creationId="{4C31DC95-CA85-4231-827F-26E86C0DD10C}"/>
          </ac:spMkLst>
        </pc:spChg>
        <pc:spChg chg="add del mod">
          <ac:chgData name="María Cristina Basantes" userId="d0eb2d1135742a6b" providerId="LiveId" clId="{E0060DF5-A81A-4808-9BB5-B2551A44FC19}" dt="2021-06-23T20:13:39.924" v="716"/>
          <ac:spMkLst>
            <pc:docMk/>
            <pc:sldMk cId="352708552" sldId="268"/>
            <ac:spMk id="17" creationId="{93C3F09B-94C4-4BF5-9B9A-73812879F8C3}"/>
          </ac:spMkLst>
        </pc:spChg>
        <pc:spChg chg="add del mod">
          <ac:chgData name="María Cristina Basantes" userId="d0eb2d1135742a6b" providerId="LiveId" clId="{E0060DF5-A81A-4808-9BB5-B2551A44FC19}" dt="2021-06-23T20:13:39.723" v="715"/>
          <ac:spMkLst>
            <pc:docMk/>
            <pc:sldMk cId="352708552" sldId="268"/>
            <ac:spMk id="18" creationId="{02A8481F-30BE-480A-8001-5E66753BF42E}"/>
          </ac:spMkLst>
        </pc:spChg>
        <pc:spChg chg="add del mod">
          <ac:chgData name="María Cristina Basantes" userId="d0eb2d1135742a6b" providerId="LiveId" clId="{E0060DF5-A81A-4808-9BB5-B2551A44FC19}" dt="2021-06-23T20:13:39.523" v="714"/>
          <ac:spMkLst>
            <pc:docMk/>
            <pc:sldMk cId="352708552" sldId="268"/>
            <ac:spMk id="19" creationId="{FD6F225A-C142-4875-93B9-9FBF9898A60E}"/>
          </ac:spMkLst>
        </pc:spChg>
        <pc:spChg chg="add mod">
          <ac:chgData name="María Cristina Basantes" userId="d0eb2d1135742a6b" providerId="LiveId" clId="{E0060DF5-A81A-4808-9BB5-B2551A44FC19}" dt="2021-06-23T20:13:57.036" v="725" actId="1076"/>
          <ac:spMkLst>
            <pc:docMk/>
            <pc:sldMk cId="352708552" sldId="268"/>
            <ac:spMk id="20" creationId="{9EC21703-260E-4D4F-BEF8-2F61C3E0E68F}"/>
          </ac:spMkLst>
        </pc:spChg>
        <pc:spChg chg="add del mod">
          <ac:chgData name="María Cristina Basantes" userId="d0eb2d1135742a6b" providerId="LiveId" clId="{E0060DF5-A81A-4808-9BB5-B2551A44FC19}" dt="2021-06-23T20:14:51.275" v="750" actId="478"/>
          <ac:spMkLst>
            <pc:docMk/>
            <pc:sldMk cId="352708552" sldId="268"/>
            <ac:spMk id="21" creationId="{D97F71F7-2D15-4776-9F3C-69A89EB11306}"/>
          </ac:spMkLst>
        </pc:spChg>
        <pc:spChg chg="add del mod">
          <ac:chgData name="María Cristina Basantes" userId="d0eb2d1135742a6b" providerId="LiveId" clId="{E0060DF5-A81A-4808-9BB5-B2551A44FC19}" dt="2021-06-23T20:14:50.098" v="749" actId="478"/>
          <ac:spMkLst>
            <pc:docMk/>
            <pc:sldMk cId="352708552" sldId="268"/>
            <ac:spMk id="22" creationId="{DAC4D7EA-49C4-4DA4-9936-E34FD90EC20D}"/>
          </ac:spMkLst>
        </pc:spChg>
        <pc:spChg chg="add mod">
          <ac:chgData name="María Cristina Basantes" userId="d0eb2d1135742a6b" providerId="LiveId" clId="{E0060DF5-A81A-4808-9BB5-B2551A44FC19}" dt="2021-06-23T20:14:56.240" v="753" actId="14100"/>
          <ac:spMkLst>
            <pc:docMk/>
            <pc:sldMk cId="352708552" sldId="268"/>
            <ac:spMk id="23" creationId="{8C04B29C-4605-4BE2-A23E-B17B8B81EEBA}"/>
          </ac:spMkLst>
        </pc:spChg>
        <pc:spChg chg="add del mod">
          <ac:chgData name="María Cristina Basantes" userId="d0eb2d1135742a6b" providerId="LiveId" clId="{E0060DF5-A81A-4808-9BB5-B2551A44FC19}" dt="2021-06-23T20:14:52.506" v="751" actId="478"/>
          <ac:spMkLst>
            <pc:docMk/>
            <pc:sldMk cId="352708552" sldId="268"/>
            <ac:spMk id="24" creationId="{4F9A0BFA-F215-427E-B1FA-7117C9269629}"/>
          </ac:spMkLst>
        </pc:spChg>
        <pc:spChg chg="add mod">
          <ac:chgData name="María Cristina Basantes" userId="d0eb2d1135742a6b" providerId="LiveId" clId="{E0060DF5-A81A-4808-9BB5-B2551A44FC19}" dt="2021-06-23T20:14:34.467" v="743" actId="14100"/>
          <ac:spMkLst>
            <pc:docMk/>
            <pc:sldMk cId="352708552" sldId="268"/>
            <ac:spMk id="25" creationId="{91389869-D27E-49D8-81B1-AE307CDBD115}"/>
          </ac:spMkLst>
        </pc:spChg>
        <pc:spChg chg="add mod">
          <ac:chgData name="María Cristina Basantes" userId="d0eb2d1135742a6b" providerId="LiveId" clId="{E0060DF5-A81A-4808-9BB5-B2551A44FC19}" dt="2021-06-23T20:14:08.307" v="733" actId="14100"/>
          <ac:spMkLst>
            <pc:docMk/>
            <pc:sldMk cId="352708552" sldId="268"/>
            <ac:spMk id="26" creationId="{C895C7D9-47D1-4A38-AF23-72AEBD6CBF80}"/>
          </ac:spMkLst>
        </pc:spChg>
        <pc:spChg chg="add mod">
          <ac:chgData name="María Cristina Basantes" userId="d0eb2d1135742a6b" providerId="LiveId" clId="{E0060DF5-A81A-4808-9BB5-B2551A44FC19}" dt="2021-06-23T20:14:14.035" v="735" actId="1076"/>
          <ac:spMkLst>
            <pc:docMk/>
            <pc:sldMk cId="352708552" sldId="268"/>
            <ac:spMk id="27" creationId="{2B77554A-C02F-4146-836B-8D9DFF57CA2D}"/>
          </ac:spMkLst>
        </pc:spChg>
        <pc:spChg chg="add mod">
          <ac:chgData name="María Cristina Basantes" userId="d0eb2d1135742a6b" providerId="LiveId" clId="{E0060DF5-A81A-4808-9BB5-B2551A44FC19}" dt="2021-06-23T20:14:19.805" v="738" actId="1076"/>
          <ac:spMkLst>
            <pc:docMk/>
            <pc:sldMk cId="352708552" sldId="268"/>
            <ac:spMk id="28" creationId="{0E4936DA-CA01-402B-BECB-EE8104218D87}"/>
          </ac:spMkLst>
        </pc:spChg>
        <pc:spChg chg="add mod">
          <ac:chgData name="María Cristina Basantes" userId="d0eb2d1135742a6b" providerId="LiveId" clId="{E0060DF5-A81A-4808-9BB5-B2551A44FC19}" dt="2021-06-23T20:14:27.503" v="741" actId="14100"/>
          <ac:spMkLst>
            <pc:docMk/>
            <pc:sldMk cId="352708552" sldId="268"/>
            <ac:spMk id="29" creationId="{2759DE16-CD00-4918-918F-371AC6109AB2}"/>
          </ac:spMkLst>
        </pc:spChg>
        <pc:spChg chg="add mod">
          <ac:chgData name="María Cristina Basantes" userId="d0eb2d1135742a6b" providerId="LiveId" clId="{E0060DF5-A81A-4808-9BB5-B2551A44FC19}" dt="2021-06-23T20:14:39.120" v="745" actId="1076"/>
          <ac:spMkLst>
            <pc:docMk/>
            <pc:sldMk cId="352708552" sldId="268"/>
            <ac:spMk id="30" creationId="{7F7E2D12-6CF5-427B-8C67-4749F4735456}"/>
          </ac:spMkLst>
        </pc:spChg>
        <pc:spChg chg="add mod">
          <ac:chgData name="María Cristina Basantes" userId="d0eb2d1135742a6b" providerId="LiveId" clId="{E0060DF5-A81A-4808-9BB5-B2551A44FC19}" dt="2021-06-23T20:14:46.833" v="748" actId="14100"/>
          <ac:spMkLst>
            <pc:docMk/>
            <pc:sldMk cId="352708552" sldId="268"/>
            <ac:spMk id="31" creationId="{04DBA5D9-3442-4733-86BC-3BCAF3F0FFCF}"/>
          </ac:spMkLst>
        </pc:spChg>
        <pc:picChg chg="add mod modCrop">
          <ac:chgData name="María Cristina Basantes" userId="d0eb2d1135742a6b" providerId="LiveId" clId="{E0060DF5-A81A-4808-9BB5-B2551A44FC19}" dt="2021-06-23T20:13:06.265" v="696"/>
          <ac:picMkLst>
            <pc:docMk/>
            <pc:sldMk cId="352708552" sldId="268"/>
            <ac:picMk id="5" creationId="{70F994D9-A36E-4FFF-859B-69A337454350}"/>
          </ac:picMkLst>
        </pc:picChg>
      </pc:sldChg>
      <pc:sldChg chg="addSp modSp new mod setBg">
        <pc:chgData name="María Cristina Basantes" userId="d0eb2d1135742a6b" providerId="LiveId" clId="{E0060DF5-A81A-4808-9BB5-B2551A44FC19}" dt="2021-06-23T20:18:16.323" v="849" actId="5793"/>
        <pc:sldMkLst>
          <pc:docMk/>
          <pc:sldMk cId="1989244241" sldId="269"/>
        </pc:sldMkLst>
        <pc:spChg chg="mod">
          <ac:chgData name="María Cristina Basantes" userId="d0eb2d1135742a6b" providerId="LiveId" clId="{E0060DF5-A81A-4808-9BB5-B2551A44FC19}" dt="2021-06-23T20:17:52.572" v="847" actId="26606"/>
          <ac:spMkLst>
            <pc:docMk/>
            <pc:sldMk cId="1989244241" sldId="269"/>
            <ac:spMk id="2" creationId="{27A80D34-BB68-46D3-B127-80EF60D5912E}"/>
          </ac:spMkLst>
        </pc:spChg>
        <pc:spChg chg="mod">
          <ac:chgData name="María Cristina Basantes" userId="d0eb2d1135742a6b" providerId="LiveId" clId="{E0060DF5-A81A-4808-9BB5-B2551A44FC19}" dt="2021-06-23T20:18:16.323" v="849" actId="5793"/>
          <ac:spMkLst>
            <pc:docMk/>
            <pc:sldMk cId="1989244241" sldId="269"/>
            <ac:spMk id="3" creationId="{9DB41F46-2260-4254-95E3-C2BC15F62B5C}"/>
          </ac:spMkLst>
        </pc:spChg>
        <pc:spChg chg="add">
          <ac:chgData name="María Cristina Basantes" userId="d0eb2d1135742a6b" providerId="LiveId" clId="{E0060DF5-A81A-4808-9BB5-B2551A44FC19}" dt="2021-06-23T20:17:52.572" v="847" actId="26606"/>
          <ac:spMkLst>
            <pc:docMk/>
            <pc:sldMk cId="1989244241" sldId="269"/>
            <ac:spMk id="10" creationId="{A8908DB7-C3A6-4FCB-9820-CEE02B398C4A}"/>
          </ac:spMkLst>
        </pc:spChg>
        <pc:spChg chg="add">
          <ac:chgData name="María Cristina Basantes" userId="d0eb2d1135742a6b" providerId="LiveId" clId="{E0060DF5-A81A-4808-9BB5-B2551A44FC19}" dt="2021-06-23T20:17:52.572" v="847" actId="26606"/>
          <ac:spMkLst>
            <pc:docMk/>
            <pc:sldMk cId="1989244241" sldId="269"/>
            <ac:spMk id="12" creationId="{535742DD-1B16-4E9D-B715-0D74B4574A68}"/>
          </ac:spMkLst>
        </pc:spChg>
        <pc:picChg chg="add">
          <ac:chgData name="María Cristina Basantes" userId="d0eb2d1135742a6b" providerId="LiveId" clId="{E0060DF5-A81A-4808-9BB5-B2551A44FC19}" dt="2021-06-23T20:17:52.572" v="847" actId="26606"/>
          <ac:picMkLst>
            <pc:docMk/>
            <pc:sldMk cId="1989244241" sldId="269"/>
            <ac:picMk id="7" creationId="{0444F88D-4F47-4844-A32F-8AC3DA35FB75}"/>
          </ac:picMkLst>
        </pc:picChg>
      </pc:sldChg>
      <pc:sldChg chg="addSp delSp modSp new mod setBg modClrScheme chgLayout">
        <pc:chgData name="María Cristina Basantes" userId="d0eb2d1135742a6b" providerId="LiveId" clId="{E0060DF5-A81A-4808-9BB5-B2551A44FC19}" dt="2021-06-23T20:22:39.973" v="956" actId="26606"/>
        <pc:sldMkLst>
          <pc:docMk/>
          <pc:sldMk cId="1245479587" sldId="270"/>
        </pc:sldMkLst>
        <pc:spChg chg="del">
          <ac:chgData name="María Cristina Basantes" userId="d0eb2d1135742a6b" providerId="LiveId" clId="{E0060DF5-A81A-4808-9BB5-B2551A44FC19}" dt="2021-06-23T20:20:16.293" v="851" actId="700"/>
          <ac:spMkLst>
            <pc:docMk/>
            <pc:sldMk cId="1245479587" sldId="270"/>
            <ac:spMk id="2" creationId="{644DBFA4-083E-4DF3-B34E-4119BD5DB9CF}"/>
          </ac:spMkLst>
        </pc:spChg>
        <pc:spChg chg="del">
          <ac:chgData name="María Cristina Basantes" userId="d0eb2d1135742a6b" providerId="LiveId" clId="{E0060DF5-A81A-4808-9BB5-B2551A44FC19}" dt="2021-06-23T20:20:16.293" v="851" actId="700"/>
          <ac:spMkLst>
            <pc:docMk/>
            <pc:sldMk cId="1245479587" sldId="270"/>
            <ac:spMk id="3" creationId="{A123E4C8-741F-49C8-A0EE-C7D24E5B719C}"/>
          </ac:spMkLst>
        </pc:spChg>
        <pc:spChg chg="add mod">
          <ac:chgData name="María Cristina Basantes" userId="d0eb2d1135742a6b" providerId="LiveId" clId="{E0060DF5-A81A-4808-9BB5-B2551A44FC19}" dt="2021-06-23T20:22:39.973" v="956" actId="26606"/>
          <ac:spMkLst>
            <pc:docMk/>
            <pc:sldMk cId="1245479587" sldId="270"/>
            <ac:spMk id="6" creationId="{A5FB99D4-722B-4C74-B0B1-945EC4C678FD}"/>
          </ac:spMkLst>
        </pc:spChg>
        <pc:spChg chg="add mod">
          <ac:chgData name="María Cristina Basantes" userId="d0eb2d1135742a6b" providerId="LiveId" clId="{E0060DF5-A81A-4808-9BB5-B2551A44FC19}" dt="2021-06-23T20:22:39.973" v="956" actId="26606"/>
          <ac:spMkLst>
            <pc:docMk/>
            <pc:sldMk cId="1245479587" sldId="270"/>
            <ac:spMk id="7" creationId="{E513BB42-45D9-4BC2-BE78-CE3BC99D2D57}"/>
          </ac:spMkLst>
        </pc:spChg>
        <pc:spChg chg="add">
          <ac:chgData name="María Cristina Basantes" userId="d0eb2d1135742a6b" providerId="LiveId" clId="{E0060DF5-A81A-4808-9BB5-B2551A44FC19}" dt="2021-06-23T20:22:39.973" v="956" actId="26606"/>
          <ac:spMkLst>
            <pc:docMk/>
            <pc:sldMk cId="1245479587" sldId="270"/>
            <ac:spMk id="14" creationId="{A8908DB7-C3A6-4FCB-9820-CEE02B398C4A}"/>
          </ac:spMkLst>
        </pc:spChg>
        <pc:spChg chg="add">
          <ac:chgData name="María Cristina Basantes" userId="d0eb2d1135742a6b" providerId="LiveId" clId="{E0060DF5-A81A-4808-9BB5-B2551A44FC19}" dt="2021-06-23T20:22:39.973" v="956" actId="26606"/>
          <ac:spMkLst>
            <pc:docMk/>
            <pc:sldMk cId="1245479587" sldId="270"/>
            <ac:spMk id="16" creationId="{535742DD-1B16-4E9D-B715-0D74B4574A68}"/>
          </ac:spMkLst>
        </pc:spChg>
        <pc:picChg chg="add del mod modCrop">
          <ac:chgData name="María Cristina Basantes" userId="d0eb2d1135742a6b" providerId="LiveId" clId="{E0060DF5-A81A-4808-9BB5-B2551A44FC19}" dt="2021-06-23T20:21:32.902" v="861" actId="478"/>
          <ac:picMkLst>
            <pc:docMk/>
            <pc:sldMk cId="1245479587" sldId="270"/>
            <ac:picMk id="5" creationId="{B52BBF22-FDA4-49CD-8165-673B95F53C9B}"/>
          </ac:picMkLst>
        </pc:picChg>
        <pc:picChg chg="add">
          <ac:chgData name="María Cristina Basantes" userId="d0eb2d1135742a6b" providerId="LiveId" clId="{E0060DF5-A81A-4808-9BB5-B2551A44FC19}" dt="2021-06-23T20:22:39.973" v="956" actId="26606"/>
          <ac:picMkLst>
            <pc:docMk/>
            <pc:sldMk cId="1245479587" sldId="270"/>
            <ac:picMk id="11" creationId="{DBFC6EF4-4CE1-4920-90DF-EA27CBB505DD}"/>
          </ac:picMkLst>
        </pc:picChg>
      </pc:sldChg>
      <pc:sldChg chg="addSp delSp modSp new mod ord setBg addAnim">
        <pc:chgData name="María Cristina Basantes" userId="d0eb2d1135742a6b" providerId="LiveId" clId="{E0060DF5-A81A-4808-9BB5-B2551A44FC19}" dt="2021-07-01T17:01:00.415" v="1143"/>
        <pc:sldMkLst>
          <pc:docMk/>
          <pc:sldMk cId="735646852" sldId="271"/>
        </pc:sldMkLst>
        <pc:spChg chg="mod">
          <ac:chgData name="María Cristina Basantes" userId="d0eb2d1135742a6b" providerId="LiveId" clId="{E0060DF5-A81A-4808-9BB5-B2551A44FC19}" dt="2021-06-23T20:27:31.427" v="1130" actId="26606"/>
          <ac:spMkLst>
            <pc:docMk/>
            <pc:sldMk cId="735646852" sldId="271"/>
            <ac:spMk id="2" creationId="{A36BB1F2-B312-4495-B5CF-F000202390D1}"/>
          </ac:spMkLst>
        </pc:spChg>
        <pc:spChg chg="mod">
          <ac:chgData name="María Cristina Basantes" userId="d0eb2d1135742a6b" providerId="LiveId" clId="{E0060DF5-A81A-4808-9BB5-B2551A44FC19}" dt="2021-07-01T17:01:00.415" v="1143"/>
          <ac:spMkLst>
            <pc:docMk/>
            <pc:sldMk cId="735646852" sldId="271"/>
            <ac:spMk id="3" creationId="{C805A986-9E40-471C-B736-1B056E93E08B}"/>
          </ac:spMkLst>
        </pc:spChg>
        <pc:spChg chg="add del">
          <ac:chgData name="María Cristina Basantes" userId="d0eb2d1135742a6b" providerId="LiveId" clId="{E0060DF5-A81A-4808-9BB5-B2551A44FC19}" dt="2021-06-23T20:27:31.414" v="1129" actId="26606"/>
          <ac:spMkLst>
            <pc:docMk/>
            <pc:sldMk cId="735646852" sldId="271"/>
            <ac:spMk id="10" creationId="{59A309A7-1751-4ABE-A3C1-EEC40366AD89}"/>
          </ac:spMkLst>
        </pc:spChg>
        <pc:spChg chg="add del">
          <ac:chgData name="María Cristina Basantes" userId="d0eb2d1135742a6b" providerId="LiveId" clId="{E0060DF5-A81A-4808-9BB5-B2551A44FC19}" dt="2021-06-23T20:27:31.414" v="1129" actId="26606"/>
          <ac:spMkLst>
            <pc:docMk/>
            <pc:sldMk cId="735646852" sldId="271"/>
            <ac:spMk id="12" creationId="{967D8EB6-EAE1-4F9C-B398-83321E287204}"/>
          </ac:spMkLst>
        </pc:spChg>
        <pc:spChg chg="add">
          <ac:chgData name="María Cristina Basantes" userId="d0eb2d1135742a6b" providerId="LiveId" clId="{E0060DF5-A81A-4808-9BB5-B2551A44FC19}" dt="2021-06-23T20:27:31.427" v="1130" actId="26606"/>
          <ac:spMkLst>
            <pc:docMk/>
            <pc:sldMk cId="735646852" sldId="271"/>
            <ac:spMk id="14" creationId="{665DBBEF-238B-476B-96AB-8AAC3224ECEA}"/>
          </ac:spMkLst>
        </pc:spChg>
        <pc:spChg chg="add">
          <ac:chgData name="María Cristina Basantes" userId="d0eb2d1135742a6b" providerId="LiveId" clId="{E0060DF5-A81A-4808-9BB5-B2551A44FC19}" dt="2021-06-23T20:27:31.427" v="1130" actId="26606"/>
          <ac:spMkLst>
            <pc:docMk/>
            <pc:sldMk cId="735646852" sldId="271"/>
            <ac:spMk id="15" creationId="{3FCFB1DE-0B7E-48CC-BA90-B2AB0889F9D6}"/>
          </ac:spMkLst>
        </pc:spChg>
        <pc:picChg chg="add del">
          <ac:chgData name="María Cristina Basantes" userId="d0eb2d1135742a6b" providerId="LiveId" clId="{E0060DF5-A81A-4808-9BB5-B2551A44FC19}" dt="2021-06-23T20:27:23.858" v="1127" actId="26606"/>
          <ac:picMkLst>
            <pc:docMk/>
            <pc:sldMk cId="735646852" sldId="271"/>
            <ac:picMk id="5" creationId="{68C41E58-6598-4C3D-903F-08C2F3688D6D}"/>
          </ac:picMkLst>
        </pc:picChg>
        <pc:picChg chg="add del">
          <ac:chgData name="María Cristina Basantes" userId="d0eb2d1135742a6b" providerId="LiveId" clId="{E0060DF5-A81A-4808-9BB5-B2551A44FC19}" dt="2021-06-23T20:27:31.414" v="1129" actId="26606"/>
          <ac:picMkLst>
            <pc:docMk/>
            <pc:sldMk cId="735646852" sldId="271"/>
            <ac:picMk id="7" creationId="{D86DF991-D673-4B25-8341-FC3F435202E0}"/>
          </ac:picMkLst>
        </pc:picChg>
        <pc:picChg chg="add">
          <ac:chgData name="María Cristina Basantes" userId="d0eb2d1135742a6b" providerId="LiveId" clId="{E0060DF5-A81A-4808-9BB5-B2551A44FC19}" dt="2021-06-23T20:27:31.427" v="1130" actId="26606"/>
          <ac:picMkLst>
            <pc:docMk/>
            <pc:sldMk cId="735646852" sldId="271"/>
            <ac:picMk id="16" creationId="{7CF83BC0-E7DE-4AE5-BA72-9B1D41937735}"/>
          </ac:picMkLst>
        </pc:picChg>
        <pc:cxnChg chg="add del">
          <ac:chgData name="María Cristina Basantes" userId="d0eb2d1135742a6b" providerId="LiveId" clId="{E0060DF5-A81A-4808-9BB5-B2551A44FC19}" dt="2021-06-23T20:27:23.858" v="1127" actId="26606"/>
          <ac:cxnSpMkLst>
            <pc:docMk/>
            <pc:sldMk cId="735646852" sldId="271"/>
            <ac:cxnSpMk id="9" creationId="{A7F400EE-A8A5-48AF-B4D6-291B52C6F0B0}"/>
          </ac:cxnSpMkLst>
        </pc:cxnChg>
      </pc:sldChg>
      <pc:sldChg chg="addSp modSp new mod setBg">
        <pc:chgData name="María Cristina Basantes" userId="d0eb2d1135742a6b" providerId="LiveId" clId="{E0060DF5-A81A-4808-9BB5-B2551A44FC19}" dt="2021-07-01T17:01:50.219" v="1166" actId="20577"/>
        <pc:sldMkLst>
          <pc:docMk/>
          <pc:sldMk cId="1154562989" sldId="272"/>
        </pc:sldMkLst>
        <pc:spChg chg="mod">
          <ac:chgData name="María Cristina Basantes" userId="d0eb2d1135742a6b" providerId="LiveId" clId="{E0060DF5-A81A-4808-9BB5-B2551A44FC19}" dt="2021-07-01T17:01:45.966" v="1164" actId="242"/>
          <ac:spMkLst>
            <pc:docMk/>
            <pc:sldMk cId="1154562989" sldId="272"/>
            <ac:spMk id="2" creationId="{D28B6E6E-D2F4-4CF1-9A9D-709B2593DF3F}"/>
          </ac:spMkLst>
        </pc:spChg>
        <pc:spChg chg="mod">
          <ac:chgData name="María Cristina Basantes" userId="d0eb2d1135742a6b" providerId="LiveId" clId="{E0060DF5-A81A-4808-9BB5-B2551A44FC19}" dt="2021-07-01T17:01:50.219" v="1166" actId="20577"/>
          <ac:spMkLst>
            <pc:docMk/>
            <pc:sldMk cId="1154562989" sldId="272"/>
            <ac:spMk id="3" creationId="{6E13FA58-14CC-45D3-8CF3-7586B2569277}"/>
          </ac:spMkLst>
        </pc:spChg>
        <pc:spChg chg="add">
          <ac:chgData name="María Cristina Basantes" userId="d0eb2d1135742a6b" providerId="LiveId" clId="{E0060DF5-A81A-4808-9BB5-B2551A44FC19}" dt="2021-06-23T20:25:33.932" v="1094" actId="26606"/>
          <ac:spMkLst>
            <pc:docMk/>
            <pc:sldMk cId="1154562989" sldId="272"/>
            <ac:spMk id="71" creationId="{665DBBEF-238B-476B-96AB-8AAC3224ECEA}"/>
          </ac:spMkLst>
        </pc:spChg>
        <pc:spChg chg="add">
          <ac:chgData name="María Cristina Basantes" userId="d0eb2d1135742a6b" providerId="LiveId" clId="{E0060DF5-A81A-4808-9BB5-B2551A44FC19}" dt="2021-06-23T20:25:33.932" v="1094" actId="26606"/>
          <ac:spMkLst>
            <pc:docMk/>
            <pc:sldMk cId="1154562989" sldId="272"/>
            <ac:spMk id="73" creationId="{3FCFB1DE-0B7E-48CC-BA90-B2AB0889F9D6}"/>
          </ac:spMkLst>
        </pc:spChg>
        <pc:picChg chg="add mod">
          <ac:chgData name="María Cristina Basantes" userId="d0eb2d1135742a6b" providerId="LiveId" clId="{E0060DF5-A81A-4808-9BB5-B2551A44FC19}" dt="2021-06-23T20:25:33.932" v="1094" actId="26606"/>
          <ac:picMkLst>
            <pc:docMk/>
            <pc:sldMk cId="1154562989" sldId="272"/>
            <ac:picMk id="5122" creationId="{71F296A9-FF2A-4B5F-B0C1-7128E8184FBB}"/>
          </ac:picMkLst>
        </pc:picChg>
      </pc:sldChg>
      <pc:sldChg chg="add">
        <pc:chgData name="María Cristina Basantes" userId="d0eb2d1135742a6b" providerId="LiveId" clId="{E0060DF5-A81A-4808-9BB5-B2551A44FC19}" dt="2021-06-23T20:28:02.031" v="1135"/>
        <pc:sldMkLst>
          <pc:docMk/>
          <pc:sldMk cId="99099678" sldId="273"/>
        </pc:sldMkLst>
      </pc:sldChg>
      <pc:sldChg chg="addSp delSp modSp new mod ord setBg modClrScheme addAnim chgLayout">
        <pc:chgData name="María Cristina Basantes" userId="d0eb2d1135742a6b" providerId="LiveId" clId="{E0060DF5-A81A-4808-9BB5-B2551A44FC19}" dt="2021-07-01T17:05:43.620" v="1257"/>
        <pc:sldMkLst>
          <pc:docMk/>
          <pc:sldMk cId="1519773217" sldId="274"/>
        </pc:sldMkLst>
        <pc:spChg chg="add mod">
          <ac:chgData name="María Cristina Basantes" userId="d0eb2d1135742a6b" providerId="LiveId" clId="{E0060DF5-A81A-4808-9BB5-B2551A44FC19}" dt="2021-07-01T17:05:43.620" v="1255" actId="26606"/>
          <ac:spMkLst>
            <pc:docMk/>
            <pc:sldMk cId="1519773217" sldId="274"/>
            <ac:spMk id="2" creationId="{0F6B3F8B-D9CC-4225-93DC-79976303EF97}"/>
          </ac:spMkLst>
        </pc:spChg>
        <pc:spChg chg="add mod">
          <ac:chgData name="María Cristina Basantes" userId="d0eb2d1135742a6b" providerId="LiveId" clId="{E0060DF5-A81A-4808-9BB5-B2551A44FC19}" dt="2021-07-01T17:05:43.620" v="1255" actId="26606"/>
          <ac:spMkLst>
            <pc:docMk/>
            <pc:sldMk cId="1519773217" sldId="274"/>
            <ac:spMk id="3" creationId="{F2E28BF7-7298-46F7-8197-9D883F038427}"/>
          </ac:spMkLst>
        </pc:spChg>
        <pc:spChg chg="add del">
          <ac:chgData name="María Cristina Basantes" userId="d0eb2d1135742a6b" providerId="LiveId" clId="{E0060DF5-A81A-4808-9BB5-B2551A44FC19}" dt="2021-07-01T17:05:43.592" v="1254" actId="26606"/>
          <ac:spMkLst>
            <pc:docMk/>
            <pc:sldMk cId="1519773217" sldId="274"/>
            <ac:spMk id="10" creationId="{D4D28E87-62D2-4602-B72F-5F74AA236CC3}"/>
          </ac:spMkLst>
        </pc:spChg>
        <pc:spChg chg="add">
          <ac:chgData name="María Cristina Basantes" userId="d0eb2d1135742a6b" providerId="LiveId" clId="{E0060DF5-A81A-4808-9BB5-B2551A44FC19}" dt="2021-07-01T17:05:43.620" v="1255" actId="26606"/>
          <ac:spMkLst>
            <pc:docMk/>
            <pc:sldMk cId="1519773217" sldId="274"/>
            <ac:spMk id="12" creationId="{D4D28E87-62D2-4602-B72F-5F74AA236CC3}"/>
          </ac:spMkLst>
        </pc:spChg>
        <pc:picChg chg="add del">
          <ac:chgData name="María Cristina Basantes" userId="d0eb2d1135742a6b" providerId="LiveId" clId="{E0060DF5-A81A-4808-9BB5-B2551A44FC19}" dt="2021-07-01T17:05:43.592" v="1254" actId="26606"/>
          <ac:picMkLst>
            <pc:docMk/>
            <pc:sldMk cId="1519773217" sldId="274"/>
            <ac:picMk id="7" creationId="{513243FC-D1FE-4FFA-BA6E-D08F9B32FCAB}"/>
          </ac:picMkLst>
        </pc:picChg>
        <pc:picChg chg="add">
          <ac:chgData name="María Cristina Basantes" userId="d0eb2d1135742a6b" providerId="LiveId" clId="{E0060DF5-A81A-4808-9BB5-B2551A44FC19}" dt="2021-07-01T17:05:43.620" v="1255" actId="26606"/>
          <ac:picMkLst>
            <pc:docMk/>
            <pc:sldMk cId="1519773217" sldId="274"/>
            <ac:picMk id="13" creationId="{540A1060-B019-4039-898A-F16D279E0FB0}"/>
          </ac:picMkLst>
        </pc:picChg>
      </pc:sldChg>
      <pc:sldChg chg="add del">
        <pc:chgData name="María Cristina Basantes" userId="d0eb2d1135742a6b" providerId="LiveId" clId="{E0060DF5-A81A-4808-9BB5-B2551A44FC19}" dt="2021-06-23T20:28:08.646" v="1137" actId="2696"/>
        <pc:sldMkLst>
          <pc:docMk/>
          <pc:sldMk cId="1523247725" sldId="274"/>
        </pc:sldMkLst>
      </pc:sldChg>
      <pc:sldChg chg="delSp new del mod modClrScheme chgLayout">
        <pc:chgData name="María Cristina Basantes" userId="d0eb2d1135742a6b" providerId="LiveId" clId="{E0060DF5-A81A-4808-9BB5-B2551A44FC19}" dt="2021-07-01T17:02:51.016" v="1177" actId="2696"/>
        <pc:sldMkLst>
          <pc:docMk/>
          <pc:sldMk cId="2153957088" sldId="274"/>
        </pc:sldMkLst>
        <pc:spChg chg="del">
          <ac:chgData name="María Cristina Basantes" userId="d0eb2d1135742a6b" providerId="LiveId" clId="{E0060DF5-A81A-4808-9BB5-B2551A44FC19}" dt="2021-07-01T17:02:41.094" v="1174" actId="700"/>
          <ac:spMkLst>
            <pc:docMk/>
            <pc:sldMk cId="2153957088" sldId="274"/>
            <ac:spMk id="2" creationId="{6090B21F-3DEC-4FBB-B3A7-88DB6ED9D15F}"/>
          </ac:spMkLst>
        </pc:spChg>
        <pc:spChg chg="del">
          <ac:chgData name="María Cristina Basantes" userId="d0eb2d1135742a6b" providerId="LiveId" clId="{E0060DF5-A81A-4808-9BB5-B2551A44FC19}" dt="2021-07-01T17:02:41.094" v="1174" actId="700"/>
          <ac:spMkLst>
            <pc:docMk/>
            <pc:sldMk cId="2153957088" sldId="274"/>
            <ac:spMk id="3" creationId="{8DAFD88A-B7B7-4125-9197-D97C07BD503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C3195-50F2-4701-8DE8-24879C67E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572448-527D-4C0D-9393-A9B31CA8B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99C6DD-A161-4945-BFAB-BA2D19C3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C16F10-2C39-48CE-868B-4239643C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91C058-5FFD-4F47-B14A-721384CE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0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37E25-0AE0-4232-97DB-FED943A3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CE2EA4-CC6E-4A56-B375-D1A1F9178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3FE603-F7FE-4126-BB06-235F4742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2E3988-F139-4B6D-977B-90EB568D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F3057-2930-4DBF-AF90-44EB3C22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1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8C85A0-5F11-4C8E-A91B-50A74A9D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F9073F-518F-423C-9361-775C9010C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0FA46B-19D9-46EA-A10C-7FFF50D6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98B2EB-9EF8-4A02-A7FC-EB74D976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128700-EE93-42FC-8975-6AA71B04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4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17F05-C73D-4D35-B14D-9EB49E71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A5AE7-27CE-4EE9-A1DD-BE6C6117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232283-B0A9-43E0-A973-FC3E09D2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DF20E6-AC06-472A-9DF8-72FF95B9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CDCAD-E6C7-40E8-94D2-F68CB4D5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0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EF04C-3417-457D-B4E9-F03F6D0B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6ABF5B-547E-4FBE-BC7E-6C370904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255A6A-554B-41ED-A8C2-2532C540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37467-1244-4A98-9C63-A1B8FEDE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520D91-1D73-4112-A1E0-C27C1254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85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9DD97-85D3-43E4-9CEE-66D7A76A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E6BFC-5964-45CB-8C38-ABAE4E3C2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00794B-1D39-45E6-B666-B41D190A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71A3C2-B926-469A-B155-73BDD717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4E6701-03AF-4920-B358-7F4FCE96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7155CE-19D9-4562-A66B-FD1E167EB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7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B8979-659D-49B1-B2C1-A9161B60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ACC7C0-A7E0-4ACB-B6A9-97C056E9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29E628-5E08-4047-A67E-B178D0B8E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398626-D278-4919-A4F9-E36731ED0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A0AC16-E6B4-4497-9884-DC287E745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A665CC-ED9C-4E96-9321-05EF8E06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328C2E-6D6D-4D91-B546-2F1BE1F6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5C3EC9-8C2A-48BC-ADED-A43450B6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7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C405E-E56E-443F-B58D-6A5E2CA9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51EFB8-CBA4-4C8F-8B17-36B6ABFF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A8B4F1-E8E1-4D0B-9021-ECFD3D48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0FE5B4-D822-4B50-A853-48E5511A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50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16E135-8597-465D-94DE-D4999A57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32605F-2F5F-4E29-91FA-5302DE87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28A7B0-67A1-4695-BACE-5328046D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4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84229-BF0C-432A-ACE4-4C78AC7F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E92A7F-449B-4FB1-A2E9-53C01098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697DA6-10DA-470E-8865-924D0F38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E86B79-35D0-4F1D-8C03-584FC7D5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4CD1EC-BAE4-475E-B9BD-826EBCDA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B5AB4-C409-40C3-9138-DDBFC32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2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6ABF2-6D71-4F5A-B9A6-7F1DDC6A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474574C-3CD7-4F83-B6EA-58B0CE9C7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67B9FA-8409-431C-92B9-F1CE5844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A968EC-083C-4065-8627-84AAE2E9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54502A-AE2D-43C2-BF5E-F5A507F96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F6BE97-5040-4ACD-B354-A209DE25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7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69D9C9-5D6E-45BF-B674-1F519C68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CD7C25-D20C-4847-AD13-A94CD0D67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34E0B5-BDD6-413C-B3CE-84721DB64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7DD41-9DC3-4491-814C-B19800FAF551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83F2C9-553E-4E63-90D9-1F29AD567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E8925-ACDB-4003-83EB-BE1BD192C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61D4A-CFB1-41D5-8D6C-906B37268C8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2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ordwall.net/resource/1825883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10CAE78-A44B-4F3E-9ADC-951556886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3" r="-1" b="451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62C020-5F17-46E9-9CB5-B8EB3BF99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22" t="25201" r="11455" b="17517"/>
          <a:stretch/>
        </p:blipFill>
        <p:spPr>
          <a:xfrm>
            <a:off x="382554" y="429208"/>
            <a:ext cx="11439332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5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08FE5-6EE5-488B-AD83-601F798D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r>
              <a:rPr lang="en-US" dirty="0"/>
              <a:t>Practice with “going to”.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5E700-C27A-4DB9-9E58-09442D47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https://www.superprof.es/apuntes/idiomas/ingles/gramatica-inglesa/verb-tense/exercises-be-going-to-i.html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A80D34-BB68-46D3-B127-80EF60D5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s-ES" sz="5400" dirty="0"/>
              <a:t>Reading time</a:t>
            </a:r>
            <a:endParaRPr lang="en-US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bros">
            <a:extLst>
              <a:ext uri="{FF2B5EF4-FFF2-40B4-BE49-F238E27FC236}">
                <a16:creationId xmlns:a16="http://schemas.microsoft.com/office/drawing/2014/main" id="{0444F88D-4F47-4844-A32F-8AC3DA35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630936"/>
            <a:ext cx="3913632" cy="391363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41F46-2260-4254-95E3-C2BC15F6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200" dirty="0"/>
              <a:t>Ss. work on it on their own: </a:t>
            </a:r>
          </a:p>
          <a:p>
            <a:r>
              <a:rPr lang="en-US" sz="2200" dirty="0"/>
              <a:t>https://es.liveworksheets.com/worksheets/en/English_as_a_Second_Language_(ESL)/Reading_comprehension/Reading_Be_going_to_vs_will_ba1703196lk </a:t>
            </a:r>
          </a:p>
        </p:txBody>
      </p:sp>
    </p:spTree>
    <p:extLst>
      <p:ext uri="{BB962C8B-B14F-4D97-AF65-F5344CB8AC3E}">
        <p14:creationId xmlns:p14="http://schemas.microsoft.com/office/powerpoint/2010/main" val="198924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5FB99D4-722B-4C74-B0B1-945EC4C6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Week 5 worksheet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o">
            <a:extLst>
              <a:ext uri="{FF2B5EF4-FFF2-40B4-BE49-F238E27FC236}">
                <a16:creationId xmlns:a16="http://schemas.microsoft.com/office/drawing/2014/main" id="{DBFC6EF4-4CE1-4920-90DF-EA27CBB5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630936"/>
            <a:ext cx="3913632" cy="3913632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513BB42-45D9-4BC2-BE78-CE3BC99D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/>
              <a:t>2nd page: ss. work on their own.</a:t>
            </a:r>
          </a:p>
          <a:p>
            <a:r>
              <a:rPr lang="en-US" sz="2200"/>
              <a:t>T and ss. compare answers in class.</a:t>
            </a:r>
          </a:p>
        </p:txBody>
      </p:sp>
    </p:spTree>
    <p:extLst>
      <p:ext uri="{BB962C8B-B14F-4D97-AF65-F5344CB8AC3E}">
        <p14:creationId xmlns:p14="http://schemas.microsoft.com/office/powerpoint/2010/main" val="124547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B3F8B-D9CC-4225-93DC-79976303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“Will” or “going to”?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28BF7-7298-46F7-8197-9D883F038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https://agendaweb.org/exercises/verbs/future/will-going-to-2</a:t>
            </a:r>
          </a:p>
        </p:txBody>
      </p:sp>
      <p:pic>
        <p:nvPicPr>
          <p:cNvPr id="13" name="Graphic 6" descr="Presentation with Checklist">
            <a:extLst>
              <a:ext uri="{FF2B5EF4-FFF2-40B4-BE49-F238E27FC236}">
                <a16:creationId xmlns:a16="http://schemas.microsoft.com/office/drawing/2014/main" id="{540A1060-B019-4039-898A-F16D279E0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401" y="2139351"/>
            <a:ext cx="4165196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6BB1F2-B312-4495-B5CF-F0002023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Speaking: “Going to”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5A986-9E40-471C-B736-1B056E93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https://wordwall.net/resource/18608314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Megáfono">
            <a:extLst>
              <a:ext uri="{FF2B5EF4-FFF2-40B4-BE49-F238E27FC236}">
                <a16:creationId xmlns:a16="http://schemas.microsoft.com/office/drawing/2014/main" id="{7CF83BC0-E7DE-4AE5-BA72-9B1D41937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8B6E6E-D2F4-4CF1-9A9D-709B2593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Graded Writing &amp; Speaking activity in </a:t>
            </a:r>
            <a:r>
              <a:rPr lang="en-US" sz="4600" dirty="0"/>
              <a:t>groups of three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3FA58-14CC-45D3-8CF3-7586B256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and role play a dialogue between you and a fortune teller using “will”.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ortune teller woman reading future Royalty Free Vector">
            <a:extLst>
              <a:ext uri="{FF2B5EF4-FFF2-40B4-BE49-F238E27FC236}">
                <a16:creationId xmlns:a16="http://schemas.microsoft.com/office/drawing/2014/main" id="{71F296A9-FF2A-4B5F-B0C1-7128E818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4540" y="640080"/>
            <a:ext cx="5134127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6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eación de grupos en Moodle">
            <a:extLst>
              <a:ext uri="{FF2B5EF4-FFF2-40B4-BE49-F238E27FC236}">
                <a16:creationId xmlns:a16="http://schemas.microsoft.com/office/drawing/2014/main" id="{8240DABB-10C3-4990-B474-34C5DDBB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1C2520-33A6-44F1-8858-66A1D3C9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What will be the solutions to this problem?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69F66-5448-49A2-930E-1F350C281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 b="1" dirty="0">
              <a:solidFill>
                <a:srgbClr val="002060"/>
              </a:solidFill>
            </a:endParaRPr>
          </a:p>
          <a:p>
            <a:r>
              <a:rPr lang="en-US" sz="2200" b="1" dirty="0">
                <a:solidFill>
                  <a:srgbClr val="002060"/>
                </a:solidFill>
              </a:rPr>
              <a:t>Problem: </a:t>
            </a:r>
            <a:r>
              <a:rPr lang="en-US" sz="2200" dirty="0"/>
              <a:t>I’m sleepy at work.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Solutions:</a:t>
            </a:r>
            <a:r>
              <a:rPr lang="en-US" sz="2200" dirty="0"/>
              <a:t> 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1400" dirty="0"/>
              <a:t>The T should add “will” to students’ spontaneous solutions.</a:t>
            </a:r>
          </a:p>
        </p:txBody>
      </p:sp>
      <p:pic>
        <p:nvPicPr>
          <p:cNvPr id="1026" name="Picture 2" descr="Be sleepy | Traductor de inglés a español - inglés.com">
            <a:extLst>
              <a:ext uri="{FF2B5EF4-FFF2-40B4-BE49-F238E27FC236}">
                <a16:creationId xmlns:a16="http://schemas.microsoft.com/office/drawing/2014/main" id="{3144622E-B2FB-462E-BA65-62311FDB6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2489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9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A05CE-886D-40C8-888A-0984D38B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/>
              <a:t>Will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15EF2C-059E-4D88-9E62-FF5365CA8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Try to match each solution to the corresponding problem: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https://wordwall.net/resource/18258835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: ss. On their own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: together in class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6" descr="Tenis">
            <a:extLst>
              <a:ext uri="{FF2B5EF4-FFF2-40B4-BE49-F238E27FC236}">
                <a16:creationId xmlns:a16="http://schemas.microsoft.com/office/drawing/2014/main" id="{4D5C15FE-BC60-4ACE-B097-CE2078EB6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0AF3E-C29C-4C6E-82BB-A8D6A4CC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What are you going to do…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FB5F88-5690-4B09-8D73-9E6E802F9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…tomorrow?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6885F79-C1BE-4C0F-8D48-06B01A5CA5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0F87F3-67B7-4D79-8D74-623DE6C1B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…next week?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B73DE11-1B5D-4C2B-96BA-B67EC006DE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4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D8DAE71-1E6C-4E74-B525-FA92B449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58"/>
            <a:ext cx="10515600" cy="742222"/>
          </a:xfrm>
          <a:custGeom>
            <a:avLst/>
            <a:gdLst>
              <a:gd name="connsiteX0" fmla="*/ 0 w 10515600"/>
              <a:gd name="connsiteY0" fmla="*/ 0 h 742222"/>
              <a:gd name="connsiteX1" fmla="*/ 10515600 w 10515600"/>
              <a:gd name="connsiteY1" fmla="*/ 0 h 742222"/>
              <a:gd name="connsiteX2" fmla="*/ 10515600 w 10515600"/>
              <a:gd name="connsiteY2" fmla="*/ 742222 h 742222"/>
              <a:gd name="connsiteX3" fmla="*/ 0 w 10515600"/>
              <a:gd name="connsiteY3" fmla="*/ 742222 h 742222"/>
              <a:gd name="connsiteX4" fmla="*/ 0 w 10515600"/>
              <a:gd name="connsiteY4" fmla="*/ 0 h 74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742222" fill="none" extrusionOk="0">
                <a:moveTo>
                  <a:pt x="0" y="0"/>
                </a:moveTo>
                <a:cubicBezTo>
                  <a:pt x="2360606" y="-33775"/>
                  <a:pt x="7530192" y="138873"/>
                  <a:pt x="10515600" y="0"/>
                </a:cubicBezTo>
                <a:cubicBezTo>
                  <a:pt x="10532009" y="275261"/>
                  <a:pt x="10477790" y="627525"/>
                  <a:pt x="10515600" y="742222"/>
                </a:cubicBezTo>
                <a:cubicBezTo>
                  <a:pt x="7975194" y="604892"/>
                  <a:pt x="1717308" y="604366"/>
                  <a:pt x="0" y="742222"/>
                </a:cubicBezTo>
                <a:cubicBezTo>
                  <a:pt x="22675" y="662085"/>
                  <a:pt x="-22567" y="208341"/>
                  <a:pt x="0" y="0"/>
                </a:cubicBezTo>
                <a:close/>
              </a:path>
              <a:path w="10515600" h="742222" stroke="0" extrusionOk="0">
                <a:moveTo>
                  <a:pt x="0" y="0"/>
                </a:moveTo>
                <a:cubicBezTo>
                  <a:pt x="4334146" y="-101487"/>
                  <a:pt x="7810564" y="-162162"/>
                  <a:pt x="10515600" y="0"/>
                </a:cubicBezTo>
                <a:cubicBezTo>
                  <a:pt x="10537567" y="241435"/>
                  <a:pt x="10490503" y="417704"/>
                  <a:pt x="10515600" y="742222"/>
                </a:cubicBezTo>
                <a:cubicBezTo>
                  <a:pt x="6396088" y="792287"/>
                  <a:pt x="3025521" y="583773"/>
                  <a:pt x="0" y="742222"/>
                </a:cubicBezTo>
                <a:cubicBezTo>
                  <a:pt x="-55073" y="399003"/>
                  <a:pt x="49560" y="227642"/>
                  <a:pt x="0" y="0"/>
                </a:cubicBezTo>
                <a:close/>
              </a:path>
            </a:pathLst>
          </a:custGeom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Read through Abdul’s timetable and have students fill in the answers.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26898D-E4B7-4775-8625-1C2E586E0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5949" t="22925" r="15986" b="11007"/>
          <a:stretch/>
        </p:blipFill>
        <p:spPr>
          <a:xfrm>
            <a:off x="483765" y="1283516"/>
            <a:ext cx="11224469" cy="53100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FCBE212-D12A-4E0B-A41C-ABB7A150E5E2}"/>
              </a:ext>
            </a:extLst>
          </p:cNvPr>
          <p:cNvSpPr/>
          <p:nvPr/>
        </p:nvSpPr>
        <p:spPr>
          <a:xfrm>
            <a:off x="5830349" y="3497408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DE36945-C531-4640-990D-AF28936BA014}"/>
              </a:ext>
            </a:extLst>
          </p:cNvPr>
          <p:cNvSpPr/>
          <p:nvPr/>
        </p:nvSpPr>
        <p:spPr>
          <a:xfrm>
            <a:off x="3493316" y="3854639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9E79AFE-C88B-410F-98ED-651F90DF55EC}"/>
              </a:ext>
            </a:extLst>
          </p:cNvPr>
          <p:cNvSpPr/>
          <p:nvPr/>
        </p:nvSpPr>
        <p:spPr>
          <a:xfrm>
            <a:off x="1248560" y="4211870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80501C5-8005-4F7C-B756-5A22BF4D80F5}"/>
              </a:ext>
            </a:extLst>
          </p:cNvPr>
          <p:cNvSpPr/>
          <p:nvPr/>
        </p:nvSpPr>
        <p:spPr>
          <a:xfrm>
            <a:off x="1248561" y="4569101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91A88E0-3A75-4BC6-B394-D52F0AAAE0BC}"/>
              </a:ext>
            </a:extLst>
          </p:cNvPr>
          <p:cNvSpPr/>
          <p:nvPr/>
        </p:nvSpPr>
        <p:spPr>
          <a:xfrm>
            <a:off x="1248562" y="4959189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B038280-8C05-41C5-90C3-48C90A49BBC4}"/>
              </a:ext>
            </a:extLst>
          </p:cNvPr>
          <p:cNvSpPr/>
          <p:nvPr/>
        </p:nvSpPr>
        <p:spPr>
          <a:xfrm>
            <a:off x="1248562" y="5313624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1BC2EA-67BD-4AB5-9C0B-452C4A73828C}"/>
              </a:ext>
            </a:extLst>
          </p:cNvPr>
          <p:cNvSpPr/>
          <p:nvPr/>
        </p:nvSpPr>
        <p:spPr>
          <a:xfrm>
            <a:off x="1248562" y="5663966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3780164-72A5-404C-94FD-04693FDCA2AE}"/>
              </a:ext>
            </a:extLst>
          </p:cNvPr>
          <p:cNvSpPr/>
          <p:nvPr/>
        </p:nvSpPr>
        <p:spPr>
          <a:xfrm>
            <a:off x="1248562" y="6068036"/>
            <a:ext cx="5360565" cy="2516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45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8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0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AB04E9-9C37-433B-8FC2-64E421CB5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89" t="21476" r="4720" b="13093"/>
          <a:stretch/>
        </p:blipFill>
        <p:spPr>
          <a:xfrm>
            <a:off x="475861" y="457200"/>
            <a:ext cx="11271380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08FE5-6EE5-488B-AD83-601F798D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watch this video!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5E700-C27A-4DB9-9E58-09442D47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https://www.youtube.com/watch?v=HTiT63K0KMo</a:t>
            </a:r>
          </a:p>
        </p:txBody>
      </p:sp>
    </p:spTree>
    <p:extLst>
      <p:ext uri="{BB962C8B-B14F-4D97-AF65-F5344CB8AC3E}">
        <p14:creationId xmlns:p14="http://schemas.microsoft.com/office/powerpoint/2010/main" val="397202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ll structure">
            <a:extLst>
              <a:ext uri="{FF2B5EF4-FFF2-40B4-BE49-F238E27FC236}">
                <a16:creationId xmlns:a16="http://schemas.microsoft.com/office/drawing/2014/main" id="{BD82B720-F1C8-4E00-949D-10041FE4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945" y="690271"/>
            <a:ext cx="7134225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B9B907B-F9A2-45A5-BDBA-C371127C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08FE5-6EE5-488B-AD83-601F798D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662400"/>
            <a:ext cx="6614814" cy="1492132"/>
          </a:xfrm>
        </p:spPr>
        <p:txBody>
          <a:bodyPr anchor="t">
            <a:normAutofit/>
          </a:bodyPr>
          <a:lstStyle/>
          <a:p>
            <a:r>
              <a:rPr lang="en-US" dirty="0"/>
              <a:t>Practice with “will”.</a:t>
            </a:r>
          </a:p>
        </p:txBody>
      </p:sp>
      <p:pic>
        <p:nvPicPr>
          <p:cNvPr id="14" name="Picture 13" descr="A basketball on a bench">
            <a:extLst>
              <a:ext uri="{FF2B5EF4-FFF2-40B4-BE49-F238E27FC236}">
                <a16:creationId xmlns:a16="http://schemas.microsoft.com/office/drawing/2014/main" id="{AA410147-7BD3-4E91-9258-139DCDBE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7" r="28190"/>
          <a:stretch/>
        </p:blipFill>
        <p:spPr>
          <a:xfrm>
            <a:off x="688434" y="-9525"/>
            <a:ext cx="3584766" cy="6867525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FC72A6E7-EEB3-4011-AFDE-5D01CF93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8CD93300-52E3-4A04-AB11-4E86A29BE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5E700-C27A-4DB9-9E58-09442D47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51" y="2286000"/>
            <a:ext cx="6614814" cy="384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https://agendaweb.org/exercises/verbs/future/will-positive-negative-questions-write</a:t>
            </a:r>
          </a:p>
        </p:txBody>
      </p:sp>
    </p:spTree>
    <p:extLst>
      <p:ext uri="{BB962C8B-B14F-4D97-AF65-F5344CB8AC3E}">
        <p14:creationId xmlns:p14="http://schemas.microsoft.com/office/powerpoint/2010/main" val="5514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296</Words>
  <Application>Microsoft Office PowerPoint</Application>
  <PresentationFormat>Panorámica</PresentationFormat>
  <Paragraphs>44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What will be the solutions to this problem?</vt:lpstr>
      <vt:lpstr>Will</vt:lpstr>
      <vt:lpstr>What are you going to do…</vt:lpstr>
      <vt:lpstr>Read through Abdul’s timetable and have students fill in the answers. </vt:lpstr>
      <vt:lpstr>Presentación de PowerPoint</vt:lpstr>
      <vt:lpstr>Let’s watch this video!</vt:lpstr>
      <vt:lpstr>Presentación de PowerPoint</vt:lpstr>
      <vt:lpstr>Practice with “will”.</vt:lpstr>
      <vt:lpstr>Presentación de PowerPoint</vt:lpstr>
      <vt:lpstr>Practice with “going to”.</vt:lpstr>
      <vt:lpstr>Reading time</vt:lpstr>
      <vt:lpstr>Week 5 worksheet</vt:lpstr>
      <vt:lpstr>“Will” or “going to”?</vt:lpstr>
      <vt:lpstr>Speaking: “Going to”</vt:lpstr>
      <vt:lpstr>Graded Writing &amp; Speaking activity in groups of three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Cristina Basantes</dc:creator>
  <cp:lastModifiedBy>María Cristina Basantes</cp:lastModifiedBy>
  <cp:revision>1</cp:revision>
  <dcterms:created xsi:type="dcterms:W3CDTF">2021-06-23T19:36:00Z</dcterms:created>
  <dcterms:modified xsi:type="dcterms:W3CDTF">2021-07-01T17:05:46Z</dcterms:modified>
</cp:coreProperties>
</file>